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89" r:id="rId6"/>
    <p:sldId id="292" r:id="rId7"/>
    <p:sldId id="293" r:id="rId8"/>
    <p:sldId id="294" r:id="rId9"/>
    <p:sldId id="29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1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3" orient="horz" pos="758" userDrawn="1">
          <p15:clr>
            <a:srgbClr val="A4A3A4"/>
          </p15:clr>
        </p15:guide>
        <p15:guide id="4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625"/>
    <a:srgbClr val="EF8019"/>
    <a:srgbClr val="0069B5"/>
    <a:srgbClr val="0000FF"/>
    <a:srgbClr val="036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/>
    <p:restoredTop sz="94674"/>
  </p:normalViewPr>
  <p:slideViewPr>
    <p:cSldViewPr snapToGrid="0" snapToObjects="1" showGuides="1">
      <p:cViewPr varScale="1">
        <p:scale>
          <a:sx n="152" d="100"/>
          <a:sy n="152" d="100"/>
        </p:scale>
        <p:origin x="798" y="108"/>
      </p:cViewPr>
      <p:guideLst>
        <p:guide orient="horz" pos="531"/>
        <p:guide pos="476"/>
        <p:guide orient="horz" pos="758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FE241-1C3B-499B-989C-EEA283FCCB0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98E77-8428-4640-B498-E22381B8BEEC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14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日獲香港保險顧問聯會登記，</a:t>
          </a:r>
          <a:r>
            <a:rPr lang="ja-JP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並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獲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 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1E7CC4F3-4BB6-4695-8DAD-B70F7EBD32DC}" type="parTrans" cxnId="{23FD303D-9A09-4607-AB96-E5A3FE6C8B08}">
      <dgm:prSet/>
      <dgm:spPr/>
      <dgm:t>
        <a:bodyPr/>
        <a:lstStyle/>
        <a:p>
          <a:endParaRPr lang="en-US" sz="900"/>
        </a:p>
      </dgm:t>
    </dgm:pt>
    <dgm:pt modelId="{9651A6CE-062F-4C32-A013-979557FFC5C9}" type="sibTrans" cxnId="{23FD303D-9A09-4607-AB96-E5A3FE6C8B08}">
      <dgm:prSet/>
      <dgm:spPr/>
      <dgm:t>
        <a:bodyPr/>
        <a:lstStyle/>
        <a:p>
          <a:endParaRPr lang="en-US" sz="900"/>
        </a:p>
      </dgm:t>
    </dgm:pt>
    <dgm:pt modelId="{6D75F24C-F494-48E5-9174-90B9364833DA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保監局的新監管制度在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日開始實施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98E31EB7-FE44-4D08-BB5A-92BAD28741BB}" type="parTrans" cxnId="{5E37DC86-176D-4F7F-8A32-D83AC50D9174}">
      <dgm:prSet/>
      <dgm:spPr/>
      <dgm:t>
        <a:bodyPr/>
        <a:lstStyle/>
        <a:p>
          <a:endParaRPr lang="en-US" sz="900"/>
        </a:p>
      </dgm:t>
    </dgm:pt>
    <dgm:pt modelId="{4C1648D5-2F91-4DD6-95AC-CE8598A88D1D}" type="sibTrans" cxnId="{5E37DC86-176D-4F7F-8A32-D83AC50D9174}">
      <dgm:prSet/>
      <dgm:spPr/>
      <dgm:t>
        <a:bodyPr/>
        <a:lstStyle/>
        <a:p>
          <a:endParaRPr lang="en-US" sz="900"/>
        </a:p>
      </dgm:t>
    </dgm:pt>
    <dgm:pt modelId="{A909F3BE-B048-4963-814A-699E6462A3A8}">
      <dgm:prSet phldrT="[Text]" custT="1"/>
      <dgm:spPr/>
      <dgm:t>
        <a:bodyPr/>
        <a:lstStyle/>
        <a:p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u="sng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C223D7E3-4F52-4275-84DB-2C0E4D7E8241}" type="parTrans" cxnId="{D826B610-01FB-4B6B-8EF1-BB0A7C352348}">
      <dgm:prSet/>
      <dgm:spPr/>
      <dgm:t>
        <a:bodyPr/>
        <a:lstStyle/>
        <a:p>
          <a:endParaRPr lang="en-US" sz="900"/>
        </a:p>
      </dgm:t>
    </dgm:pt>
    <dgm:pt modelId="{F41BAC47-6446-41D2-B7D6-EF96B34A6987}" type="sibTrans" cxnId="{D826B610-01FB-4B6B-8EF1-BB0A7C352348}">
      <dgm:prSet/>
      <dgm:spPr/>
      <dgm:t>
        <a:bodyPr/>
        <a:lstStyle/>
        <a:p>
          <a:endParaRPr lang="en-US" sz="900"/>
        </a:p>
      </dgm:t>
    </dgm:pt>
    <dgm:pt modelId="{C9EEA105-A0F5-491E-97F9-EB2625BCF303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12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委任為業務代表（經紀）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DDF76E29-1AFF-4AE0-B21C-50D55C7720A9}" type="parTrans" cxnId="{EB36996F-2ED0-4D4A-AFBB-1D17350CC236}">
      <dgm:prSet/>
      <dgm:spPr/>
      <dgm:t>
        <a:bodyPr/>
        <a:lstStyle/>
        <a:p>
          <a:endParaRPr lang="en-US" sz="900"/>
        </a:p>
      </dgm:t>
    </dgm:pt>
    <dgm:pt modelId="{F5131A44-7E07-4732-9AA5-E2B4DCB1EA1E}" type="sibTrans" cxnId="{EB36996F-2ED0-4D4A-AFBB-1D17350CC236}">
      <dgm:prSet/>
      <dgm:spPr/>
      <dgm:t>
        <a:bodyPr/>
        <a:lstStyle/>
        <a:p>
          <a:endParaRPr lang="en-US" sz="900"/>
        </a:p>
      </dgm:t>
    </dgm:pt>
    <dgm:pt modelId="{3D556320-D195-4A41-B0F7-1C7FCB099A8E}">
      <dgm:prSet phldrT="[Text]" custT="1"/>
      <dgm:spPr/>
      <dgm:t>
        <a:bodyPr/>
        <a:lstStyle/>
        <a:p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i="0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i="0" u="sng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5F9B7469-D8E1-442D-B6DD-162D71836589}" type="parTrans" cxnId="{0BFB1C66-2D2F-41AF-944F-70E6F9F43591}">
      <dgm:prSet/>
      <dgm:spPr/>
      <dgm:t>
        <a:bodyPr/>
        <a:lstStyle/>
        <a:p>
          <a:endParaRPr lang="en-US" sz="900"/>
        </a:p>
      </dgm:t>
    </dgm:pt>
    <dgm:pt modelId="{C73E67D0-5C89-4E08-97C4-2FA13C9B44CF}" type="sibTrans" cxnId="{0BFB1C66-2D2F-41AF-944F-70E6F9F43591}">
      <dgm:prSet/>
      <dgm:spPr/>
      <dgm:t>
        <a:bodyPr/>
        <a:lstStyle/>
        <a:p>
          <a:endParaRPr lang="en-US" sz="900"/>
        </a:p>
      </dgm:t>
    </dgm:pt>
    <dgm:pt modelId="{9BC89437-8802-40FE-952D-EC8F23100A84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C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委任為業務代表（經紀）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301E7392-8C35-40EE-8254-57FDA6EF2868}" type="parTrans" cxnId="{4822D91F-8FF0-4037-969A-1FDBA63EC53F}">
      <dgm:prSet/>
      <dgm:spPr/>
      <dgm:t>
        <a:bodyPr/>
        <a:lstStyle/>
        <a:p>
          <a:endParaRPr lang="en-US" sz="900"/>
        </a:p>
      </dgm:t>
    </dgm:pt>
    <dgm:pt modelId="{5B12B704-D26C-4046-9746-84F18C8D1F35}" type="sibTrans" cxnId="{4822D91F-8FF0-4037-969A-1FDBA63EC53F}">
      <dgm:prSet/>
      <dgm:spPr/>
      <dgm:t>
        <a:bodyPr/>
        <a:lstStyle/>
        <a:p>
          <a:endParaRPr lang="en-US" sz="900"/>
        </a:p>
      </dgm:t>
    </dgm:pt>
    <dgm:pt modelId="{94A97C02-6B69-4BA3-A7F2-DDABCA12AB28}">
      <dgm:prSet phldrT="[Text]" custT="1"/>
      <dgm:spPr/>
      <dgm:t>
        <a:bodyPr/>
        <a:lstStyle/>
        <a:p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第二個評核期於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31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日完結</a:t>
          </a:r>
          <a:endParaRPr lang="en-US" sz="800" b="0" i="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0AB9F149-3FB0-4A42-B305-950A4846D5E7}" type="parTrans" cxnId="{9A8729A4-7881-45FC-825F-39E929347B51}">
      <dgm:prSet/>
      <dgm:spPr/>
      <dgm:t>
        <a:bodyPr/>
        <a:lstStyle/>
        <a:p>
          <a:endParaRPr lang="en-US" sz="900"/>
        </a:p>
      </dgm:t>
    </dgm:pt>
    <dgm:pt modelId="{686A72F7-5FCD-4B4E-A324-AD400C0EA6B8}" type="sibTrans" cxnId="{9A8729A4-7881-45FC-825F-39E929347B51}">
      <dgm:prSet/>
      <dgm:spPr/>
      <dgm:t>
        <a:bodyPr/>
        <a:lstStyle/>
        <a:p>
          <a:endParaRPr lang="en-US" sz="900"/>
        </a:p>
      </dgm:t>
    </dgm:pt>
    <dgm:pt modelId="{4D091BD7-7BA1-486D-800B-864CC89E05B9}" type="pres">
      <dgm:prSet presAssocID="{75DFE241-1C3B-499B-989C-EEA283FCCB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FD672-D783-43A0-A0FE-F5F0DDB08922}" type="pres">
      <dgm:prSet presAssocID="{75DFE241-1C3B-499B-989C-EEA283FCCB07}" presName="arrow" presStyleLbl="bgShp" presStyleIdx="0" presStyleCnt="1" custScaleY="43266"/>
      <dgm:spPr/>
      <dgm:t>
        <a:bodyPr/>
        <a:lstStyle/>
        <a:p>
          <a:endParaRPr lang="en-US"/>
        </a:p>
      </dgm:t>
    </dgm:pt>
    <dgm:pt modelId="{3C6CA77C-0590-43AE-BE98-52B74F6D8E03}" type="pres">
      <dgm:prSet presAssocID="{75DFE241-1C3B-499B-989C-EEA283FCCB07}" presName="points" presStyleCnt="0"/>
      <dgm:spPr/>
      <dgm:t>
        <a:bodyPr/>
        <a:lstStyle/>
        <a:p>
          <a:endParaRPr lang="en-US"/>
        </a:p>
      </dgm:t>
    </dgm:pt>
    <dgm:pt modelId="{C9BFC88D-039D-45D8-9270-131C9CE6B10B}" type="pres">
      <dgm:prSet presAssocID="{1B198E77-8428-4640-B498-E22381B8BEEC}" presName="compositeA" presStyleCnt="0"/>
      <dgm:spPr/>
      <dgm:t>
        <a:bodyPr/>
        <a:lstStyle/>
        <a:p>
          <a:endParaRPr lang="en-US"/>
        </a:p>
      </dgm:t>
    </dgm:pt>
    <dgm:pt modelId="{DAC331B7-807D-4CA0-BD52-F6D602B4059C}" type="pres">
      <dgm:prSet presAssocID="{1B198E77-8428-4640-B498-E22381B8BEEC}" presName="textA" presStyleLbl="revTx" presStyleIdx="0" presStyleCnt="7" custScaleX="113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9A245-F23B-412E-895F-88854574B2AF}" type="pres">
      <dgm:prSet presAssocID="{1B198E77-8428-4640-B498-E22381B8BEEC}" presName="circleA" presStyleLbl="node1" presStyleIdx="0" presStyleCnt="7"/>
      <dgm:spPr/>
      <dgm:t>
        <a:bodyPr/>
        <a:lstStyle/>
        <a:p>
          <a:endParaRPr lang="en-US"/>
        </a:p>
      </dgm:t>
    </dgm:pt>
    <dgm:pt modelId="{026BE5B7-8AB1-4D8A-9421-F4414814A55D}" type="pres">
      <dgm:prSet presAssocID="{1B198E77-8428-4640-B498-E22381B8BEEC}" presName="spaceA" presStyleCnt="0"/>
      <dgm:spPr/>
      <dgm:t>
        <a:bodyPr/>
        <a:lstStyle/>
        <a:p>
          <a:endParaRPr lang="en-US"/>
        </a:p>
      </dgm:t>
    </dgm:pt>
    <dgm:pt modelId="{BC3CBDE4-BEE6-4CA5-8D33-79269ACED8FB}" type="pres">
      <dgm:prSet presAssocID="{9651A6CE-062F-4C32-A013-979557FFC5C9}" presName="space" presStyleCnt="0"/>
      <dgm:spPr/>
      <dgm:t>
        <a:bodyPr/>
        <a:lstStyle/>
        <a:p>
          <a:endParaRPr lang="en-US"/>
        </a:p>
      </dgm:t>
    </dgm:pt>
    <dgm:pt modelId="{65EDD551-1B77-4864-84A4-22979447428F}" type="pres">
      <dgm:prSet presAssocID="{6D75F24C-F494-48E5-9174-90B9364833DA}" presName="compositeB" presStyleCnt="0"/>
      <dgm:spPr/>
      <dgm:t>
        <a:bodyPr/>
        <a:lstStyle/>
        <a:p>
          <a:endParaRPr lang="en-US"/>
        </a:p>
      </dgm:t>
    </dgm:pt>
    <dgm:pt modelId="{0D9B3868-27D1-4E80-96F0-3E75B57BF30E}" type="pres">
      <dgm:prSet presAssocID="{6D75F24C-F494-48E5-9174-90B9364833DA}" presName="textB" presStyleLbl="revTx" presStyleIdx="1" presStyleCnt="7" custScaleX="112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3A73-2B67-491D-AFFE-359BCC3FE6BD}" type="pres">
      <dgm:prSet presAssocID="{6D75F24C-F494-48E5-9174-90B9364833DA}" presName="circleB" presStyleLbl="node1" presStyleIdx="1" presStyleCnt="7"/>
      <dgm:spPr/>
      <dgm:t>
        <a:bodyPr/>
        <a:lstStyle/>
        <a:p>
          <a:endParaRPr lang="en-US"/>
        </a:p>
      </dgm:t>
    </dgm:pt>
    <dgm:pt modelId="{A593EDF1-BC65-468B-9799-9847BB6D7677}" type="pres">
      <dgm:prSet presAssocID="{6D75F24C-F494-48E5-9174-90B9364833DA}" presName="spaceB" presStyleCnt="0"/>
      <dgm:spPr/>
      <dgm:t>
        <a:bodyPr/>
        <a:lstStyle/>
        <a:p>
          <a:endParaRPr lang="en-US"/>
        </a:p>
      </dgm:t>
    </dgm:pt>
    <dgm:pt modelId="{9FAAE7CD-B8BC-44BD-8D49-5E79CB44D5E7}" type="pres">
      <dgm:prSet presAssocID="{4C1648D5-2F91-4DD6-95AC-CE8598A88D1D}" presName="space" presStyleCnt="0"/>
      <dgm:spPr/>
      <dgm:t>
        <a:bodyPr/>
        <a:lstStyle/>
        <a:p>
          <a:endParaRPr lang="en-US"/>
        </a:p>
      </dgm:t>
    </dgm:pt>
    <dgm:pt modelId="{A451A9F2-92A0-405E-8EDA-9AEF95E99308}" type="pres">
      <dgm:prSet presAssocID="{A909F3BE-B048-4963-814A-699E6462A3A8}" presName="compositeA" presStyleCnt="0"/>
      <dgm:spPr/>
      <dgm:t>
        <a:bodyPr/>
        <a:lstStyle/>
        <a:p>
          <a:endParaRPr lang="en-US"/>
        </a:p>
      </dgm:t>
    </dgm:pt>
    <dgm:pt modelId="{3530E473-A882-453B-9522-AF079E31F2A6}" type="pres">
      <dgm:prSet presAssocID="{A909F3BE-B048-4963-814A-699E6462A3A8}" presName="textA" presStyleLbl="revTx" presStyleIdx="2" presStyleCnt="7" custScaleX="102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B702C-F0A4-419B-A682-D23A62C3E6B3}" type="pres">
      <dgm:prSet presAssocID="{A909F3BE-B048-4963-814A-699E6462A3A8}" presName="circleA" presStyleLbl="node1" presStyleIdx="2" presStyleCnt="7"/>
      <dgm:spPr/>
      <dgm:t>
        <a:bodyPr/>
        <a:lstStyle/>
        <a:p>
          <a:endParaRPr lang="en-US"/>
        </a:p>
      </dgm:t>
    </dgm:pt>
    <dgm:pt modelId="{ACE26A05-9361-48FE-8DB9-5CE3BF8A33CE}" type="pres">
      <dgm:prSet presAssocID="{A909F3BE-B048-4963-814A-699E6462A3A8}" presName="spaceA" presStyleCnt="0"/>
      <dgm:spPr/>
      <dgm:t>
        <a:bodyPr/>
        <a:lstStyle/>
        <a:p>
          <a:endParaRPr lang="en-US"/>
        </a:p>
      </dgm:t>
    </dgm:pt>
    <dgm:pt modelId="{64AA1A82-7909-44D6-AB9B-496016F427BE}" type="pres">
      <dgm:prSet presAssocID="{F41BAC47-6446-41D2-B7D6-EF96B34A6987}" presName="space" presStyleCnt="0"/>
      <dgm:spPr/>
      <dgm:t>
        <a:bodyPr/>
        <a:lstStyle/>
        <a:p>
          <a:endParaRPr lang="en-US"/>
        </a:p>
      </dgm:t>
    </dgm:pt>
    <dgm:pt modelId="{E55F7D4B-E735-49FE-AC9F-83450E87DAEC}" type="pres">
      <dgm:prSet presAssocID="{C9EEA105-A0F5-491E-97F9-EB2625BCF303}" presName="compositeB" presStyleCnt="0"/>
      <dgm:spPr/>
      <dgm:t>
        <a:bodyPr/>
        <a:lstStyle/>
        <a:p>
          <a:endParaRPr lang="en-US"/>
        </a:p>
      </dgm:t>
    </dgm:pt>
    <dgm:pt modelId="{818D3F91-4CD9-42CA-8A65-6E29712AF6D5}" type="pres">
      <dgm:prSet presAssocID="{C9EEA105-A0F5-491E-97F9-EB2625BCF303}" presName="textB" presStyleLbl="revTx" presStyleIdx="3" presStyleCnt="7" custScaleX="109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9346B-4724-4B00-9CCC-926BEF8EF738}" type="pres">
      <dgm:prSet presAssocID="{C9EEA105-A0F5-491E-97F9-EB2625BCF303}" presName="circleB" presStyleLbl="node1" presStyleIdx="3" presStyleCnt="7"/>
      <dgm:spPr/>
      <dgm:t>
        <a:bodyPr/>
        <a:lstStyle/>
        <a:p>
          <a:endParaRPr lang="en-US"/>
        </a:p>
      </dgm:t>
    </dgm:pt>
    <dgm:pt modelId="{67FCBDBE-944A-4558-A867-2C28E2669D0D}" type="pres">
      <dgm:prSet presAssocID="{C9EEA105-A0F5-491E-97F9-EB2625BCF303}" presName="spaceB" presStyleCnt="0"/>
      <dgm:spPr/>
      <dgm:t>
        <a:bodyPr/>
        <a:lstStyle/>
        <a:p>
          <a:endParaRPr lang="en-US"/>
        </a:p>
      </dgm:t>
    </dgm:pt>
    <dgm:pt modelId="{FEF7C601-401B-42C7-BD6A-CEE423D54755}" type="pres">
      <dgm:prSet presAssocID="{F5131A44-7E07-4732-9AA5-E2B4DCB1EA1E}" presName="space" presStyleCnt="0"/>
      <dgm:spPr/>
      <dgm:t>
        <a:bodyPr/>
        <a:lstStyle/>
        <a:p>
          <a:endParaRPr lang="en-US"/>
        </a:p>
      </dgm:t>
    </dgm:pt>
    <dgm:pt modelId="{9C436ECA-1542-4AEC-B59E-C67FD05BB825}" type="pres">
      <dgm:prSet presAssocID="{3D556320-D195-4A41-B0F7-1C7FCB099A8E}" presName="compositeA" presStyleCnt="0"/>
      <dgm:spPr/>
      <dgm:t>
        <a:bodyPr/>
        <a:lstStyle/>
        <a:p>
          <a:endParaRPr lang="en-US"/>
        </a:p>
      </dgm:t>
    </dgm:pt>
    <dgm:pt modelId="{F445438A-1BCF-4DB4-9E2B-D38947D20F5C}" type="pres">
      <dgm:prSet presAssocID="{3D556320-D195-4A41-B0F7-1C7FCB099A8E}" presName="textA" presStyleLbl="revTx" presStyleIdx="4" presStyleCnt="7" custScaleX="103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0C27-A16F-406C-9939-61501487A2BE}" type="pres">
      <dgm:prSet presAssocID="{3D556320-D195-4A41-B0F7-1C7FCB099A8E}" presName="circleA" presStyleLbl="node1" presStyleIdx="4" presStyleCnt="7"/>
      <dgm:spPr/>
      <dgm:t>
        <a:bodyPr/>
        <a:lstStyle/>
        <a:p>
          <a:endParaRPr lang="en-US"/>
        </a:p>
      </dgm:t>
    </dgm:pt>
    <dgm:pt modelId="{5AC4BA7C-64B6-4CCD-8B97-398750A5C580}" type="pres">
      <dgm:prSet presAssocID="{3D556320-D195-4A41-B0F7-1C7FCB099A8E}" presName="spaceA" presStyleCnt="0"/>
      <dgm:spPr/>
      <dgm:t>
        <a:bodyPr/>
        <a:lstStyle/>
        <a:p>
          <a:endParaRPr lang="en-US"/>
        </a:p>
      </dgm:t>
    </dgm:pt>
    <dgm:pt modelId="{5BD175B0-D0D9-42A3-B3CA-716804A04E4D}" type="pres">
      <dgm:prSet presAssocID="{C73E67D0-5C89-4E08-97C4-2FA13C9B44CF}" presName="space" presStyleCnt="0"/>
      <dgm:spPr/>
      <dgm:t>
        <a:bodyPr/>
        <a:lstStyle/>
        <a:p>
          <a:endParaRPr lang="en-US"/>
        </a:p>
      </dgm:t>
    </dgm:pt>
    <dgm:pt modelId="{9500510E-6CA1-4BEB-B911-3AD6CBFF807D}" type="pres">
      <dgm:prSet presAssocID="{9BC89437-8802-40FE-952D-EC8F23100A84}" presName="compositeB" presStyleCnt="0"/>
      <dgm:spPr/>
      <dgm:t>
        <a:bodyPr/>
        <a:lstStyle/>
        <a:p>
          <a:endParaRPr lang="en-US"/>
        </a:p>
      </dgm:t>
    </dgm:pt>
    <dgm:pt modelId="{28618CDC-7DAF-491E-8429-D35391FDCAE5}" type="pres">
      <dgm:prSet presAssocID="{9BC89437-8802-40FE-952D-EC8F23100A84}" presName="textB" presStyleLbl="revTx" presStyleIdx="5" presStyleCnt="7" custScaleX="111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848C5-7436-43CF-B5A2-DFD0DE833EC2}" type="pres">
      <dgm:prSet presAssocID="{9BC89437-8802-40FE-952D-EC8F23100A84}" presName="circleB" presStyleLbl="node1" presStyleIdx="5" presStyleCnt="7"/>
      <dgm:spPr/>
      <dgm:t>
        <a:bodyPr/>
        <a:lstStyle/>
        <a:p>
          <a:endParaRPr lang="en-US"/>
        </a:p>
      </dgm:t>
    </dgm:pt>
    <dgm:pt modelId="{0E416672-C4C1-4C63-90FF-05A99C3ED685}" type="pres">
      <dgm:prSet presAssocID="{9BC89437-8802-40FE-952D-EC8F23100A84}" presName="spaceB" presStyleCnt="0"/>
      <dgm:spPr/>
      <dgm:t>
        <a:bodyPr/>
        <a:lstStyle/>
        <a:p>
          <a:endParaRPr lang="en-US"/>
        </a:p>
      </dgm:t>
    </dgm:pt>
    <dgm:pt modelId="{7A146876-6DDA-409F-8578-BFDC13071B7C}" type="pres">
      <dgm:prSet presAssocID="{5B12B704-D26C-4046-9746-84F18C8D1F35}" presName="space" presStyleCnt="0"/>
      <dgm:spPr/>
      <dgm:t>
        <a:bodyPr/>
        <a:lstStyle/>
        <a:p>
          <a:endParaRPr lang="en-US"/>
        </a:p>
      </dgm:t>
    </dgm:pt>
    <dgm:pt modelId="{3C3EA366-E993-45E4-8435-A4CE47C4A51F}" type="pres">
      <dgm:prSet presAssocID="{94A97C02-6B69-4BA3-A7F2-DDABCA12AB28}" presName="compositeA" presStyleCnt="0"/>
      <dgm:spPr/>
      <dgm:t>
        <a:bodyPr/>
        <a:lstStyle/>
        <a:p>
          <a:endParaRPr lang="en-US"/>
        </a:p>
      </dgm:t>
    </dgm:pt>
    <dgm:pt modelId="{AD901C62-0C8F-41D4-802C-DD64B986073C}" type="pres">
      <dgm:prSet presAssocID="{94A97C02-6B69-4BA3-A7F2-DDABCA12AB28}" presName="textA" presStyleLbl="revTx" presStyleIdx="6" presStyleCnt="7" custScaleX="96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9A535-FAA9-4C3B-9E20-938D98E79801}" type="pres">
      <dgm:prSet presAssocID="{94A97C02-6B69-4BA3-A7F2-DDABCA12AB28}" presName="circleA" presStyleLbl="node1" presStyleIdx="6" presStyleCnt="7"/>
      <dgm:spPr/>
      <dgm:t>
        <a:bodyPr/>
        <a:lstStyle/>
        <a:p>
          <a:endParaRPr lang="en-US"/>
        </a:p>
      </dgm:t>
    </dgm:pt>
    <dgm:pt modelId="{C04E5B85-DCBF-4F16-8F86-F154BF4CD76B}" type="pres">
      <dgm:prSet presAssocID="{94A97C02-6B69-4BA3-A7F2-DDABCA12AB28}" presName="spaceA" presStyleCnt="0"/>
      <dgm:spPr/>
      <dgm:t>
        <a:bodyPr/>
        <a:lstStyle/>
        <a:p>
          <a:endParaRPr lang="en-US"/>
        </a:p>
      </dgm:t>
    </dgm:pt>
  </dgm:ptLst>
  <dgm:cxnLst>
    <dgm:cxn modelId="{DF8221F0-010A-429B-A8EF-D9BAC03F3AC2}" type="presOf" srcId="{A909F3BE-B048-4963-814A-699E6462A3A8}" destId="{3530E473-A882-453B-9522-AF079E31F2A6}" srcOrd="0" destOrd="0" presId="urn:microsoft.com/office/officeart/2005/8/layout/hProcess11"/>
    <dgm:cxn modelId="{4822D91F-8FF0-4037-969A-1FDBA63EC53F}" srcId="{75DFE241-1C3B-499B-989C-EEA283FCCB07}" destId="{9BC89437-8802-40FE-952D-EC8F23100A84}" srcOrd="5" destOrd="0" parTransId="{301E7392-8C35-40EE-8254-57FDA6EF2868}" sibTransId="{5B12B704-D26C-4046-9746-84F18C8D1F35}"/>
    <dgm:cxn modelId="{23FD303D-9A09-4607-AB96-E5A3FE6C8B08}" srcId="{75DFE241-1C3B-499B-989C-EEA283FCCB07}" destId="{1B198E77-8428-4640-B498-E22381B8BEEC}" srcOrd="0" destOrd="0" parTransId="{1E7CC4F3-4BB6-4695-8DAD-B70F7EBD32DC}" sibTransId="{9651A6CE-062F-4C32-A013-979557FFC5C9}"/>
    <dgm:cxn modelId="{5E37DC86-176D-4F7F-8A32-D83AC50D9174}" srcId="{75DFE241-1C3B-499B-989C-EEA283FCCB07}" destId="{6D75F24C-F494-48E5-9174-90B9364833DA}" srcOrd="1" destOrd="0" parTransId="{98E31EB7-FE44-4D08-BB5A-92BAD28741BB}" sibTransId="{4C1648D5-2F91-4DD6-95AC-CE8598A88D1D}"/>
    <dgm:cxn modelId="{DB620555-7421-45C5-92AD-97AD3CDB8607}" type="presOf" srcId="{6D75F24C-F494-48E5-9174-90B9364833DA}" destId="{0D9B3868-27D1-4E80-96F0-3E75B57BF30E}" srcOrd="0" destOrd="0" presId="urn:microsoft.com/office/officeart/2005/8/layout/hProcess11"/>
    <dgm:cxn modelId="{0B2C0ED4-AE06-47B1-9751-727445F16BA4}" type="presOf" srcId="{C9EEA105-A0F5-491E-97F9-EB2625BCF303}" destId="{818D3F91-4CD9-42CA-8A65-6E29712AF6D5}" srcOrd="0" destOrd="0" presId="urn:microsoft.com/office/officeart/2005/8/layout/hProcess11"/>
    <dgm:cxn modelId="{EB36996F-2ED0-4D4A-AFBB-1D17350CC236}" srcId="{75DFE241-1C3B-499B-989C-EEA283FCCB07}" destId="{C9EEA105-A0F5-491E-97F9-EB2625BCF303}" srcOrd="3" destOrd="0" parTransId="{DDF76E29-1AFF-4AE0-B21C-50D55C7720A9}" sibTransId="{F5131A44-7E07-4732-9AA5-E2B4DCB1EA1E}"/>
    <dgm:cxn modelId="{DEA69D4A-4B5A-4CDF-9181-B6D6ADCA233E}" type="presOf" srcId="{94A97C02-6B69-4BA3-A7F2-DDABCA12AB28}" destId="{AD901C62-0C8F-41D4-802C-DD64B986073C}" srcOrd="0" destOrd="0" presId="urn:microsoft.com/office/officeart/2005/8/layout/hProcess11"/>
    <dgm:cxn modelId="{D826B610-01FB-4B6B-8EF1-BB0A7C352348}" srcId="{75DFE241-1C3B-499B-989C-EEA283FCCB07}" destId="{A909F3BE-B048-4963-814A-699E6462A3A8}" srcOrd="2" destOrd="0" parTransId="{C223D7E3-4F52-4275-84DB-2C0E4D7E8241}" sibTransId="{F41BAC47-6446-41D2-B7D6-EF96B34A6987}"/>
    <dgm:cxn modelId="{5A6FF589-533C-4972-9689-C63B8B4479C4}" type="presOf" srcId="{3D556320-D195-4A41-B0F7-1C7FCB099A8E}" destId="{F445438A-1BCF-4DB4-9E2B-D38947D20F5C}" srcOrd="0" destOrd="0" presId="urn:microsoft.com/office/officeart/2005/8/layout/hProcess11"/>
    <dgm:cxn modelId="{53B7627B-AE67-431F-9409-BA5421DC972B}" type="presOf" srcId="{9BC89437-8802-40FE-952D-EC8F23100A84}" destId="{28618CDC-7DAF-491E-8429-D35391FDCAE5}" srcOrd="0" destOrd="0" presId="urn:microsoft.com/office/officeart/2005/8/layout/hProcess11"/>
    <dgm:cxn modelId="{9A8729A4-7881-45FC-825F-39E929347B51}" srcId="{75DFE241-1C3B-499B-989C-EEA283FCCB07}" destId="{94A97C02-6B69-4BA3-A7F2-DDABCA12AB28}" srcOrd="6" destOrd="0" parTransId="{0AB9F149-3FB0-4A42-B305-950A4846D5E7}" sibTransId="{686A72F7-5FCD-4B4E-A324-AD400C0EA6B8}"/>
    <dgm:cxn modelId="{B63C95E8-05D5-417D-8E5C-8AEA54310BB2}" type="presOf" srcId="{75DFE241-1C3B-499B-989C-EEA283FCCB07}" destId="{4D091BD7-7BA1-486D-800B-864CC89E05B9}" srcOrd="0" destOrd="0" presId="urn:microsoft.com/office/officeart/2005/8/layout/hProcess11"/>
    <dgm:cxn modelId="{87B7193A-5188-48C9-BBCE-D4F135295C10}" type="presOf" srcId="{1B198E77-8428-4640-B498-E22381B8BEEC}" destId="{DAC331B7-807D-4CA0-BD52-F6D602B4059C}" srcOrd="0" destOrd="0" presId="urn:microsoft.com/office/officeart/2005/8/layout/hProcess11"/>
    <dgm:cxn modelId="{0BFB1C66-2D2F-41AF-944F-70E6F9F43591}" srcId="{75DFE241-1C3B-499B-989C-EEA283FCCB07}" destId="{3D556320-D195-4A41-B0F7-1C7FCB099A8E}" srcOrd="4" destOrd="0" parTransId="{5F9B7469-D8E1-442D-B6DD-162D71836589}" sibTransId="{C73E67D0-5C89-4E08-97C4-2FA13C9B44CF}"/>
    <dgm:cxn modelId="{99ACD126-ABCE-4101-98AC-0239431C26F6}" type="presParOf" srcId="{4D091BD7-7BA1-486D-800B-864CC89E05B9}" destId="{B47FD672-D783-43A0-A0FE-F5F0DDB08922}" srcOrd="0" destOrd="0" presId="urn:microsoft.com/office/officeart/2005/8/layout/hProcess11"/>
    <dgm:cxn modelId="{5589B56D-13D2-4841-92A0-57736D4741A5}" type="presParOf" srcId="{4D091BD7-7BA1-486D-800B-864CC89E05B9}" destId="{3C6CA77C-0590-43AE-BE98-52B74F6D8E03}" srcOrd="1" destOrd="0" presId="urn:microsoft.com/office/officeart/2005/8/layout/hProcess11"/>
    <dgm:cxn modelId="{35745251-AC05-485C-AE8D-214FE3498A14}" type="presParOf" srcId="{3C6CA77C-0590-43AE-BE98-52B74F6D8E03}" destId="{C9BFC88D-039D-45D8-9270-131C9CE6B10B}" srcOrd="0" destOrd="0" presId="urn:microsoft.com/office/officeart/2005/8/layout/hProcess11"/>
    <dgm:cxn modelId="{05DA8202-5640-456E-9BAA-EBA9B8F94507}" type="presParOf" srcId="{C9BFC88D-039D-45D8-9270-131C9CE6B10B}" destId="{DAC331B7-807D-4CA0-BD52-F6D602B4059C}" srcOrd="0" destOrd="0" presId="urn:microsoft.com/office/officeart/2005/8/layout/hProcess11"/>
    <dgm:cxn modelId="{5CEE8668-343A-4602-A8DB-4951B1DA5364}" type="presParOf" srcId="{C9BFC88D-039D-45D8-9270-131C9CE6B10B}" destId="{AA39A245-F23B-412E-895F-88854574B2AF}" srcOrd="1" destOrd="0" presId="urn:microsoft.com/office/officeart/2005/8/layout/hProcess11"/>
    <dgm:cxn modelId="{AE382101-1DD8-442C-8E16-6E47601A65BA}" type="presParOf" srcId="{C9BFC88D-039D-45D8-9270-131C9CE6B10B}" destId="{026BE5B7-8AB1-4D8A-9421-F4414814A55D}" srcOrd="2" destOrd="0" presId="urn:microsoft.com/office/officeart/2005/8/layout/hProcess11"/>
    <dgm:cxn modelId="{C398AA6B-2CE3-45CC-9B05-836E4D61AD41}" type="presParOf" srcId="{3C6CA77C-0590-43AE-BE98-52B74F6D8E03}" destId="{BC3CBDE4-BEE6-4CA5-8D33-79269ACED8FB}" srcOrd="1" destOrd="0" presId="urn:microsoft.com/office/officeart/2005/8/layout/hProcess11"/>
    <dgm:cxn modelId="{E8C2771A-94F7-4525-98CB-C82C2BE9CE8D}" type="presParOf" srcId="{3C6CA77C-0590-43AE-BE98-52B74F6D8E03}" destId="{65EDD551-1B77-4864-84A4-22979447428F}" srcOrd="2" destOrd="0" presId="urn:microsoft.com/office/officeart/2005/8/layout/hProcess11"/>
    <dgm:cxn modelId="{F34D9152-B4B6-4B9D-B070-88B5F52B81DA}" type="presParOf" srcId="{65EDD551-1B77-4864-84A4-22979447428F}" destId="{0D9B3868-27D1-4E80-96F0-3E75B57BF30E}" srcOrd="0" destOrd="0" presId="urn:microsoft.com/office/officeart/2005/8/layout/hProcess11"/>
    <dgm:cxn modelId="{430561D1-E0B4-4550-92F1-51018564C7D3}" type="presParOf" srcId="{65EDD551-1B77-4864-84A4-22979447428F}" destId="{450E3A73-2B67-491D-AFFE-359BCC3FE6BD}" srcOrd="1" destOrd="0" presId="urn:microsoft.com/office/officeart/2005/8/layout/hProcess11"/>
    <dgm:cxn modelId="{8DC93268-22BF-402A-BE98-7533C530E277}" type="presParOf" srcId="{65EDD551-1B77-4864-84A4-22979447428F}" destId="{A593EDF1-BC65-468B-9799-9847BB6D7677}" srcOrd="2" destOrd="0" presId="urn:microsoft.com/office/officeart/2005/8/layout/hProcess11"/>
    <dgm:cxn modelId="{4410D735-25EA-4015-824B-CCEB60B169C9}" type="presParOf" srcId="{3C6CA77C-0590-43AE-BE98-52B74F6D8E03}" destId="{9FAAE7CD-B8BC-44BD-8D49-5E79CB44D5E7}" srcOrd="3" destOrd="0" presId="urn:microsoft.com/office/officeart/2005/8/layout/hProcess11"/>
    <dgm:cxn modelId="{41876F67-C090-4EF5-AF8F-4E380E980121}" type="presParOf" srcId="{3C6CA77C-0590-43AE-BE98-52B74F6D8E03}" destId="{A451A9F2-92A0-405E-8EDA-9AEF95E99308}" srcOrd="4" destOrd="0" presId="urn:microsoft.com/office/officeart/2005/8/layout/hProcess11"/>
    <dgm:cxn modelId="{3ADA15E0-1078-413F-ACAC-E4F91B561B5C}" type="presParOf" srcId="{A451A9F2-92A0-405E-8EDA-9AEF95E99308}" destId="{3530E473-A882-453B-9522-AF079E31F2A6}" srcOrd="0" destOrd="0" presId="urn:microsoft.com/office/officeart/2005/8/layout/hProcess11"/>
    <dgm:cxn modelId="{4912A8D6-3916-42C2-8DB7-0F39C244A5A6}" type="presParOf" srcId="{A451A9F2-92A0-405E-8EDA-9AEF95E99308}" destId="{EB0B702C-F0A4-419B-A682-D23A62C3E6B3}" srcOrd="1" destOrd="0" presId="urn:microsoft.com/office/officeart/2005/8/layout/hProcess11"/>
    <dgm:cxn modelId="{34A00B23-C0F1-413F-B3A7-E39ABA1287A0}" type="presParOf" srcId="{A451A9F2-92A0-405E-8EDA-9AEF95E99308}" destId="{ACE26A05-9361-48FE-8DB9-5CE3BF8A33CE}" srcOrd="2" destOrd="0" presId="urn:microsoft.com/office/officeart/2005/8/layout/hProcess11"/>
    <dgm:cxn modelId="{E3C64B2B-DB7C-4000-95BC-578DE281F8F5}" type="presParOf" srcId="{3C6CA77C-0590-43AE-BE98-52B74F6D8E03}" destId="{64AA1A82-7909-44D6-AB9B-496016F427BE}" srcOrd="5" destOrd="0" presId="urn:microsoft.com/office/officeart/2005/8/layout/hProcess11"/>
    <dgm:cxn modelId="{FAD261D8-70B7-410E-AD75-A8D50CC66E0C}" type="presParOf" srcId="{3C6CA77C-0590-43AE-BE98-52B74F6D8E03}" destId="{E55F7D4B-E735-49FE-AC9F-83450E87DAEC}" srcOrd="6" destOrd="0" presId="urn:microsoft.com/office/officeart/2005/8/layout/hProcess11"/>
    <dgm:cxn modelId="{CFB2C4B3-D5CA-494C-B0C7-9FF4B39AB7C1}" type="presParOf" srcId="{E55F7D4B-E735-49FE-AC9F-83450E87DAEC}" destId="{818D3F91-4CD9-42CA-8A65-6E29712AF6D5}" srcOrd="0" destOrd="0" presId="urn:microsoft.com/office/officeart/2005/8/layout/hProcess11"/>
    <dgm:cxn modelId="{60A9FD2E-9FB7-41FB-A32E-318D9FDC1C7F}" type="presParOf" srcId="{E55F7D4B-E735-49FE-AC9F-83450E87DAEC}" destId="{7869346B-4724-4B00-9CCC-926BEF8EF738}" srcOrd="1" destOrd="0" presId="urn:microsoft.com/office/officeart/2005/8/layout/hProcess11"/>
    <dgm:cxn modelId="{CC7F7757-4718-471F-B54D-3AED0D906D7C}" type="presParOf" srcId="{E55F7D4B-E735-49FE-AC9F-83450E87DAEC}" destId="{67FCBDBE-944A-4558-A867-2C28E2669D0D}" srcOrd="2" destOrd="0" presId="urn:microsoft.com/office/officeart/2005/8/layout/hProcess11"/>
    <dgm:cxn modelId="{FEA2A528-6C57-44EA-B38D-D98A3E1DABE7}" type="presParOf" srcId="{3C6CA77C-0590-43AE-BE98-52B74F6D8E03}" destId="{FEF7C601-401B-42C7-BD6A-CEE423D54755}" srcOrd="7" destOrd="0" presId="urn:microsoft.com/office/officeart/2005/8/layout/hProcess11"/>
    <dgm:cxn modelId="{6B96DFA4-93B2-4669-8ACB-41C5AD63148E}" type="presParOf" srcId="{3C6CA77C-0590-43AE-BE98-52B74F6D8E03}" destId="{9C436ECA-1542-4AEC-B59E-C67FD05BB825}" srcOrd="8" destOrd="0" presId="urn:microsoft.com/office/officeart/2005/8/layout/hProcess11"/>
    <dgm:cxn modelId="{90624B31-5A4B-447C-B754-DE1B477EC279}" type="presParOf" srcId="{9C436ECA-1542-4AEC-B59E-C67FD05BB825}" destId="{F445438A-1BCF-4DB4-9E2B-D38947D20F5C}" srcOrd="0" destOrd="0" presId="urn:microsoft.com/office/officeart/2005/8/layout/hProcess11"/>
    <dgm:cxn modelId="{2A9E44DE-38FB-4BB1-A091-D3A9DDB19D8A}" type="presParOf" srcId="{9C436ECA-1542-4AEC-B59E-C67FD05BB825}" destId="{68730C27-A16F-406C-9939-61501487A2BE}" srcOrd="1" destOrd="0" presId="urn:microsoft.com/office/officeart/2005/8/layout/hProcess11"/>
    <dgm:cxn modelId="{0FF9068B-9A52-40D3-891A-4AA1BEA5B8EF}" type="presParOf" srcId="{9C436ECA-1542-4AEC-B59E-C67FD05BB825}" destId="{5AC4BA7C-64B6-4CCD-8B97-398750A5C580}" srcOrd="2" destOrd="0" presId="urn:microsoft.com/office/officeart/2005/8/layout/hProcess11"/>
    <dgm:cxn modelId="{24FF7BDB-08AF-495E-86EC-44DCCBABC02F}" type="presParOf" srcId="{3C6CA77C-0590-43AE-BE98-52B74F6D8E03}" destId="{5BD175B0-D0D9-42A3-B3CA-716804A04E4D}" srcOrd="9" destOrd="0" presId="urn:microsoft.com/office/officeart/2005/8/layout/hProcess11"/>
    <dgm:cxn modelId="{9E3537B3-65FA-4B87-8BFA-0DF62A515FDF}" type="presParOf" srcId="{3C6CA77C-0590-43AE-BE98-52B74F6D8E03}" destId="{9500510E-6CA1-4BEB-B911-3AD6CBFF807D}" srcOrd="10" destOrd="0" presId="urn:microsoft.com/office/officeart/2005/8/layout/hProcess11"/>
    <dgm:cxn modelId="{F6947F00-17CD-43CE-A0F3-76BC27BFB895}" type="presParOf" srcId="{9500510E-6CA1-4BEB-B911-3AD6CBFF807D}" destId="{28618CDC-7DAF-491E-8429-D35391FDCAE5}" srcOrd="0" destOrd="0" presId="urn:microsoft.com/office/officeart/2005/8/layout/hProcess11"/>
    <dgm:cxn modelId="{C0C63D84-568C-46FA-B219-4FF04873D927}" type="presParOf" srcId="{9500510E-6CA1-4BEB-B911-3AD6CBFF807D}" destId="{FDE848C5-7436-43CF-B5A2-DFD0DE833EC2}" srcOrd="1" destOrd="0" presId="urn:microsoft.com/office/officeart/2005/8/layout/hProcess11"/>
    <dgm:cxn modelId="{E66DDBBD-292B-48D6-8A94-99E7F4DA7465}" type="presParOf" srcId="{9500510E-6CA1-4BEB-B911-3AD6CBFF807D}" destId="{0E416672-C4C1-4C63-90FF-05A99C3ED685}" srcOrd="2" destOrd="0" presId="urn:microsoft.com/office/officeart/2005/8/layout/hProcess11"/>
    <dgm:cxn modelId="{37155394-A720-40C3-A7EC-A8911E0DC3B1}" type="presParOf" srcId="{3C6CA77C-0590-43AE-BE98-52B74F6D8E03}" destId="{7A146876-6DDA-409F-8578-BFDC13071B7C}" srcOrd="11" destOrd="0" presId="urn:microsoft.com/office/officeart/2005/8/layout/hProcess11"/>
    <dgm:cxn modelId="{F44F07CA-4420-48E4-9FBD-AAA7F7196F3E}" type="presParOf" srcId="{3C6CA77C-0590-43AE-BE98-52B74F6D8E03}" destId="{3C3EA366-E993-45E4-8435-A4CE47C4A51F}" srcOrd="12" destOrd="0" presId="urn:microsoft.com/office/officeart/2005/8/layout/hProcess11"/>
    <dgm:cxn modelId="{62CAD998-B991-482E-A5F7-D10DFD4410F7}" type="presParOf" srcId="{3C3EA366-E993-45E4-8435-A4CE47C4A51F}" destId="{AD901C62-0C8F-41D4-802C-DD64B986073C}" srcOrd="0" destOrd="0" presId="urn:microsoft.com/office/officeart/2005/8/layout/hProcess11"/>
    <dgm:cxn modelId="{5BDF5F43-5543-45B3-B6B2-E7A22E69A3F2}" type="presParOf" srcId="{3C3EA366-E993-45E4-8435-A4CE47C4A51F}" destId="{66B9A535-FAA9-4C3B-9E20-938D98E79801}" srcOrd="1" destOrd="0" presId="urn:microsoft.com/office/officeart/2005/8/layout/hProcess11"/>
    <dgm:cxn modelId="{075F4246-A2D2-4AE8-B38D-3EDB29E2DED9}" type="presParOf" srcId="{3C3EA366-E993-45E4-8435-A4CE47C4A51F}" destId="{C04E5B85-DCBF-4F16-8F86-F154BF4CD7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FE241-1C3B-499B-989C-EEA283FCCB0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98E77-8428-4640-B498-E22381B8BEEC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14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日獲香港保險顧問聯會登記，</a:t>
          </a:r>
          <a:r>
            <a:rPr lang="ja-JP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並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獲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 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1E7CC4F3-4BB6-4695-8DAD-B70F7EBD32DC}" type="parTrans" cxnId="{23FD303D-9A09-4607-AB96-E5A3FE6C8B08}">
      <dgm:prSet/>
      <dgm:spPr/>
      <dgm:t>
        <a:bodyPr/>
        <a:lstStyle/>
        <a:p>
          <a:endParaRPr lang="en-US" sz="900"/>
        </a:p>
      </dgm:t>
    </dgm:pt>
    <dgm:pt modelId="{9651A6CE-062F-4C32-A013-979557FFC5C9}" type="sibTrans" cxnId="{23FD303D-9A09-4607-AB96-E5A3FE6C8B08}">
      <dgm:prSet/>
      <dgm:spPr/>
      <dgm:t>
        <a:bodyPr/>
        <a:lstStyle/>
        <a:p>
          <a:endParaRPr lang="en-US" sz="900"/>
        </a:p>
      </dgm:t>
    </dgm:pt>
    <dgm:pt modelId="{6D75F24C-F494-48E5-9174-90B9364833DA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保監局的新監管制度在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日開始實施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98E31EB7-FE44-4D08-BB5A-92BAD28741BB}" type="parTrans" cxnId="{5E37DC86-176D-4F7F-8A32-D83AC50D9174}">
      <dgm:prSet/>
      <dgm:spPr/>
      <dgm:t>
        <a:bodyPr/>
        <a:lstStyle/>
        <a:p>
          <a:endParaRPr lang="en-US" sz="900"/>
        </a:p>
      </dgm:t>
    </dgm:pt>
    <dgm:pt modelId="{4C1648D5-2F91-4DD6-95AC-CE8598A88D1D}" type="sibTrans" cxnId="{5E37DC86-176D-4F7F-8A32-D83AC50D9174}">
      <dgm:prSet/>
      <dgm:spPr/>
      <dgm:t>
        <a:bodyPr/>
        <a:lstStyle/>
        <a:p>
          <a:endParaRPr lang="en-US" sz="900"/>
        </a:p>
      </dgm:t>
    </dgm:pt>
    <dgm:pt modelId="{A909F3BE-B048-4963-814A-699E6462A3A8}">
      <dgm:prSet phldrT="[Text]" custT="1"/>
      <dgm:spPr/>
      <dgm:t>
        <a:bodyPr/>
        <a:lstStyle/>
        <a:p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28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u="sng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C223D7E3-4F52-4275-84DB-2C0E4D7E8241}" type="parTrans" cxnId="{D826B610-01FB-4B6B-8EF1-BB0A7C352348}">
      <dgm:prSet/>
      <dgm:spPr/>
      <dgm:t>
        <a:bodyPr/>
        <a:lstStyle/>
        <a:p>
          <a:endParaRPr lang="en-US" sz="900"/>
        </a:p>
      </dgm:t>
    </dgm:pt>
    <dgm:pt modelId="{F41BAC47-6446-41D2-B7D6-EF96B34A6987}" type="sibTrans" cxnId="{D826B610-01FB-4B6B-8EF1-BB0A7C352348}">
      <dgm:prSet/>
      <dgm:spPr/>
      <dgm:t>
        <a:bodyPr/>
        <a:lstStyle/>
        <a:p>
          <a:endParaRPr lang="en-US" sz="900"/>
        </a:p>
      </dgm:t>
    </dgm:pt>
    <dgm:pt modelId="{C9EEA105-A0F5-491E-97F9-EB2625BCF303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12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委任為業務代表（經紀）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DDF76E29-1AFF-4AE0-B21C-50D55C7720A9}" type="parTrans" cxnId="{EB36996F-2ED0-4D4A-AFBB-1D17350CC236}">
      <dgm:prSet/>
      <dgm:spPr/>
      <dgm:t>
        <a:bodyPr/>
        <a:lstStyle/>
        <a:p>
          <a:endParaRPr lang="en-US" sz="900"/>
        </a:p>
      </dgm:t>
    </dgm:pt>
    <dgm:pt modelId="{F5131A44-7E07-4732-9AA5-E2B4DCB1EA1E}" type="sibTrans" cxnId="{EB36996F-2ED0-4D4A-AFBB-1D17350CC236}">
      <dgm:prSet/>
      <dgm:spPr/>
      <dgm:t>
        <a:bodyPr/>
        <a:lstStyle/>
        <a:p>
          <a:endParaRPr lang="en-US" sz="900"/>
        </a:p>
      </dgm:t>
    </dgm:pt>
    <dgm:pt modelId="{3D556320-D195-4A41-B0F7-1C7FCB099A8E}">
      <dgm:prSet phldrT="[Text]" custT="1"/>
      <dgm:spPr/>
      <dgm:t>
        <a:bodyPr/>
        <a:lstStyle/>
        <a:p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i="0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i="0" u="sng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5F9B7469-D8E1-442D-B6DD-162D71836589}" type="parTrans" cxnId="{0BFB1C66-2D2F-41AF-944F-70E6F9F43591}">
      <dgm:prSet/>
      <dgm:spPr/>
      <dgm:t>
        <a:bodyPr/>
        <a:lstStyle/>
        <a:p>
          <a:endParaRPr lang="en-US" sz="900"/>
        </a:p>
      </dgm:t>
    </dgm:pt>
    <dgm:pt modelId="{C73E67D0-5C89-4E08-97C4-2FA13C9B44CF}" type="sibTrans" cxnId="{0BFB1C66-2D2F-41AF-944F-70E6F9F43591}">
      <dgm:prSet/>
      <dgm:spPr/>
      <dgm:t>
        <a:bodyPr/>
        <a:lstStyle/>
        <a:p>
          <a:endParaRPr lang="en-US" sz="900"/>
        </a:p>
      </dgm:t>
    </dgm:pt>
    <dgm:pt modelId="{9BC89437-8802-40FE-952D-EC8F23100A84}">
      <dgm:prSet phldrT="[Text]" custT="1"/>
      <dgm:spPr/>
      <dgm:t>
        <a:bodyPr/>
        <a:lstStyle/>
        <a:p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</a:t>
          </a:r>
          <a:r>
            <a:rPr lang="zh-TW" altLang="en-US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u="sng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C</a:t>
          </a:r>
          <a:r>
            <a:rPr lang="zh-TW" altLang="en-US" sz="8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委任為業務代表（經紀）</a:t>
          </a:r>
          <a:endParaRPr lang="en-US" sz="8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301E7392-8C35-40EE-8254-57FDA6EF2868}" type="parTrans" cxnId="{4822D91F-8FF0-4037-969A-1FDBA63EC53F}">
      <dgm:prSet/>
      <dgm:spPr/>
      <dgm:t>
        <a:bodyPr/>
        <a:lstStyle/>
        <a:p>
          <a:endParaRPr lang="en-US" sz="900"/>
        </a:p>
      </dgm:t>
    </dgm:pt>
    <dgm:pt modelId="{5B12B704-D26C-4046-9746-84F18C8D1F35}" type="sibTrans" cxnId="{4822D91F-8FF0-4037-969A-1FDBA63EC53F}">
      <dgm:prSet/>
      <dgm:spPr/>
      <dgm:t>
        <a:bodyPr/>
        <a:lstStyle/>
        <a:p>
          <a:endParaRPr lang="en-US" sz="900"/>
        </a:p>
      </dgm:t>
    </dgm:pt>
    <dgm:pt modelId="{94A97C02-6B69-4BA3-A7F2-DDABCA12AB28}">
      <dgm:prSet phldrT="[Text]" custT="1"/>
      <dgm:spPr/>
      <dgm:t>
        <a:bodyPr/>
        <a:lstStyle/>
        <a:p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第二個評核期於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31</a:t>
          </a:r>
          <a:r>
            <a:rPr lang="zh-TW" altLang="en-US" sz="800" b="0" i="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日完結</a:t>
          </a:r>
          <a:endParaRPr lang="en-US" sz="800" b="0" i="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gm:t>
    </dgm:pt>
    <dgm:pt modelId="{0AB9F149-3FB0-4A42-B305-950A4846D5E7}" type="parTrans" cxnId="{9A8729A4-7881-45FC-825F-39E929347B51}">
      <dgm:prSet/>
      <dgm:spPr/>
      <dgm:t>
        <a:bodyPr/>
        <a:lstStyle/>
        <a:p>
          <a:endParaRPr lang="en-US" sz="900"/>
        </a:p>
      </dgm:t>
    </dgm:pt>
    <dgm:pt modelId="{686A72F7-5FCD-4B4E-A324-AD400C0EA6B8}" type="sibTrans" cxnId="{9A8729A4-7881-45FC-825F-39E929347B51}">
      <dgm:prSet/>
      <dgm:spPr/>
      <dgm:t>
        <a:bodyPr/>
        <a:lstStyle/>
        <a:p>
          <a:endParaRPr lang="en-US" sz="900"/>
        </a:p>
      </dgm:t>
    </dgm:pt>
    <dgm:pt modelId="{4D091BD7-7BA1-486D-800B-864CC89E05B9}" type="pres">
      <dgm:prSet presAssocID="{75DFE241-1C3B-499B-989C-EEA283FCCB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FD672-D783-43A0-A0FE-F5F0DDB08922}" type="pres">
      <dgm:prSet presAssocID="{75DFE241-1C3B-499B-989C-EEA283FCCB07}" presName="arrow" presStyleLbl="bgShp" presStyleIdx="0" presStyleCnt="1" custScaleY="43266"/>
      <dgm:spPr/>
      <dgm:t>
        <a:bodyPr/>
        <a:lstStyle/>
        <a:p>
          <a:endParaRPr lang="en-US"/>
        </a:p>
      </dgm:t>
    </dgm:pt>
    <dgm:pt modelId="{3C6CA77C-0590-43AE-BE98-52B74F6D8E03}" type="pres">
      <dgm:prSet presAssocID="{75DFE241-1C3B-499B-989C-EEA283FCCB07}" presName="points" presStyleCnt="0"/>
      <dgm:spPr/>
      <dgm:t>
        <a:bodyPr/>
        <a:lstStyle/>
        <a:p>
          <a:endParaRPr lang="en-US"/>
        </a:p>
      </dgm:t>
    </dgm:pt>
    <dgm:pt modelId="{C9BFC88D-039D-45D8-9270-131C9CE6B10B}" type="pres">
      <dgm:prSet presAssocID="{1B198E77-8428-4640-B498-E22381B8BEEC}" presName="compositeA" presStyleCnt="0"/>
      <dgm:spPr/>
      <dgm:t>
        <a:bodyPr/>
        <a:lstStyle/>
        <a:p>
          <a:endParaRPr lang="en-US"/>
        </a:p>
      </dgm:t>
    </dgm:pt>
    <dgm:pt modelId="{DAC331B7-807D-4CA0-BD52-F6D602B4059C}" type="pres">
      <dgm:prSet presAssocID="{1B198E77-8428-4640-B498-E22381B8BEEC}" presName="textA" presStyleLbl="revTx" presStyleIdx="0" presStyleCnt="7" custScaleX="113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39A245-F23B-412E-895F-88854574B2AF}" type="pres">
      <dgm:prSet presAssocID="{1B198E77-8428-4640-B498-E22381B8BEEC}" presName="circleA" presStyleLbl="node1" presStyleIdx="0" presStyleCnt="7"/>
      <dgm:spPr/>
      <dgm:t>
        <a:bodyPr/>
        <a:lstStyle/>
        <a:p>
          <a:endParaRPr lang="en-US"/>
        </a:p>
      </dgm:t>
    </dgm:pt>
    <dgm:pt modelId="{026BE5B7-8AB1-4D8A-9421-F4414814A55D}" type="pres">
      <dgm:prSet presAssocID="{1B198E77-8428-4640-B498-E22381B8BEEC}" presName="spaceA" presStyleCnt="0"/>
      <dgm:spPr/>
      <dgm:t>
        <a:bodyPr/>
        <a:lstStyle/>
        <a:p>
          <a:endParaRPr lang="en-US"/>
        </a:p>
      </dgm:t>
    </dgm:pt>
    <dgm:pt modelId="{BC3CBDE4-BEE6-4CA5-8D33-79269ACED8FB}" type="pres">
      <dgm:prSet presAssocID="{9651A6CE-062F-4C32-A013-979557FFC5C9}" presName="space" presStyleCnt="0"/>
      <dgm:spPr/>
      <dgm:t>
        <a:bodyPr/>
        <a:lstStyle/>
        <a:p>
          <a:endParaRPr lang="en-US"/>
        </a:p>
      </dgm:t>
    </dgm:pt>
    <dgm:pt modelId="{65EDD551-1B77-4864-84A4-22979447428F}" type="pres">
      <dgm:prSet presAssocID="{6D75F24C-F494-48E5-9174-90B9364833DA}" presName="compositeB" presStyleCnt="0"/>
      <dgm:spPr/>
      <dgm:t>
        <a:bodyPr/>
        <a:lstStyle/>
        <a:p>
          <a:endParaRPr lang="en-US"/>
        </a:p>
      </dgm:t>
    </dgm:pt>
    <dgm:pt modelId="{0D9B3868-27D1-4E80-96F0-3E75B57BF30E}" type="pres">
      <dgm:prSet presAssocID="{6D75F24C-F494-48E5-9174-90B9364833DA}" presName="textB" presStyleLbl="revTx" presStyleIdx="1" presStyleCnt="7" custScaleX="112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3A73-2B67-491D-AFFE-359BCC3FE6BD}" type="pres">
      <dgm:prSet presAssocID="{6D75F24C-F494-48E5-9174-90B9364833DA}" presName="circleB" presStyleLbl="node1" presStyleIdx="1" presStyleCnt="7"/>
      <dgm:spPr/>
      <dgm:t>
        <a:bodyPr/>
        <a:lstStyle/>
        <a:p>
          <a:endParaRPr lang="en-US"/>
        </a:p>
      </dgm:t>
    </dgm:pt>
    <dgm:pt modelId="{A593EDF1-BC65-468B-9799-9847BB6D7677}" type="pres">
      <dgm:prSet presAssocID="{6D75F24C-F494-48E5-9174-90B9364833DA}" presName="spaceB" presStyleCnt="0"/>
      <dgm:spPr/>
      <dgm:t>
        <a:bodyPr/>
        <a:lstStyle/>
        <a:p>
          <a:endParaRPr lang="en-US"/>
        </a:p>
      </dgm:t>
    </dgm:pt>
    <dgm:pt modelId="{9FAAE7CD-B8BC-44BD-8D49-5E79CB44D5E7}" type="pres">
      <dgm:prSet presAssocID="{4C1648D5-2F91-4DD6-95AC-CE8598A88D1D}" presName="space" presStyleCnt="0"/>
      <dgm:spPr/>
      <dgm:t>
        <a:bodyPr/>
        <a:lstStyle/>
        <a:p>
          <a:endParaRPr lang="en-US"/>
        </a:p>
      </dgm:t>
    </dgm:pt>
    <dgm:pt modelId="{A451A9F2-92A0-405E-8EDA-9AEF95E99308}" type="pres">
      <dgm:prSet presAssocID="{A909F3BE-B048-4963-814A-699E6462A3A8}" presName="compositeA" presStyleCnt="0"/>
      <dgm:spPr/>
      <dgm:t>
        <a:bodyPr/>
        <a:lstStyle/>
        <a:p>
          <a:endParaRPr lang="en-US"/>
        </a:p>
      </dgm:t>
    </dgm:pt>
    <dgm:pt modelId="{3530E473-A882-453B-9522-AF079E31F2A6}" type="pres">
      <dgm:prSet presAssocID="{A909F3BE-B048-4963-814A-699E6462A3A8}" presName="textA" presStyleLbl="revTx" presStyleIdx="2" presStyleCnt="7" custScaleX="102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B702C-F0A4-419B-A682-D23A62C3E6B3}" type="pres">
      <dgm:prSet presAssocID="{A909F3BE-B048-4963-814A-699E6462A3A8}" presName="circleA" presStyleLbl="node1" presStyleIdx="2" presStyleCnt="7"/>
      <dgm:spPr/>
      <dgm:t>
        <a:bodyPr/>
        <a:lstStyle/>
        <a:p>
          <a:endParaRPr lang="en-US"/>
        </a:p>
      </dgm:t>
    </dgm:pt>
    <dgm:pt modelId="{ACE26A05-9361-48FE-8DB9-5CE3BF8A33CE}" type="pres">
      <dgm:prSet presAssocID="{A909F3BE-B048-4963-814A-699E6462A3A8}" presName="spaceA" presStyleCnt="0"/>
      <dgm:spPr/>
      <dgm:t>
        <a:bodyPr/>
        <a:lstStyle/>
        <a:p>
          <a:endParaRPr lang="en-US"/>
        </a:p>
      </dgm:t>
    </dgm:pt>
    <dgm:pt modelId="{64AA1A82-7909-44D6-AB9B-496016F427BE}" type="pres">
      <dgm:prSet presAssocID="{F41BAC47-6446-41D2-B7D6-EF96B34A6987}" presName="space" presStyleCnt="0"/>
      <dgm:spPr/>
      <dgm:t>
        <a:bodyPr/>
        <a:lstStyle/>
        <a:p>
          <a:endParaRPr lang="en-US"/>
        </a:p>
      </dgm:t>
    </dgm:pt>
    <dgm:pt modelId="{E55F7D4B-E735-49FE-AC9F-83450E87DAEC}" type="pres">
      <dgm:prSet presAssocID="{C9EEA105-A0F5-491E-97F9-EB2625BCF303}" presName="compositeB" presStyleCnt="0"/>
      <dgm:spPr/>
      <dgm:t>
        <a:bodyPr/>
        <a:lstStyle/>
        <a:p>
          <a:endParaRPr lang="en-US"/>
        </a:p>
      </dgm:t>
    </dgm:pt>
    <dgm:pt modelId="{818D3F91-4CD9-42CA-8A65-6E29712AF6D5}" type="pres">
      <dgm:prSet presAssocID="{C9EEA105-A0F5-491E-97F9-EB2625BCF303}" presName="textB" presStyleLbl="revTx" presStyleIdx="3" presStyleCnt="7" custScaleX="109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9346B-4724-4B00-9CCC-926BEF8EF738}" type="pres">
      <dgm:prSet presAssocID="{C9EEA105-A0F5-491E-97F9-EB2625BCF303}" presName="circleB" presStyleLbl="node1" presStyleIdx="3" presStyleCnt="7"/>
      <dgm:spPr/>
      <dgm:t>
        <a:bodyPr/>
        <a:lstStyle/>
        <a:p>
          <a:endParaRPr lang="en-US"/>
        </a:p>
      </dgm:t>
    </dgm:pt>
    <dgm:pt modelId="{67FCBDBE-944A-4558-A867-2C28E2669D0D}" type="pres">
      <dgm:prSet presAssocID="{C9EEA105-A0F5-491E-97F9-EB2625BCF303}" presName="spaceB" presStyleCnt="0"/>
      <dgm:spPr/>
      <dgm:t>
        <a:bodyPr/>
        <a:lstStyle/>
        <a:p>
          <a:endParaRPr lang="en-US"/>
        </a:p>
      </dgm:t>
    </dgm:pt>
    <dgm:pt modelId="{FEF7C601-401B-42C7-BD6A-CEE423D54755}" type="pres">
      <dgm:prSet presAssocID="{F5131A44-7E07-4732-9AA5-E2B4DCB1EA1E}" presName="space" presStyleCnt="0"/>
      <dgm:spPr/>
      <dgm:t>
        <a:bodyPr/>
        <a:lstStyle/>
        <a:p>
          <a:endParaRPr lang="en-US"/>
        </a:p>
      </dgm:t>
    </dgm:pt>
    <dgm:pt modelId="{9C436ECA-1542-4AEC-B59E-C67FD05BB825}" type="pres">
      <dgm:prSet presAssocID="{3D556320-D195-4A41-B0F7-1C7FCB099A8E}" presName="compositeA" presStyleCnt="0"/>
      <dgm:spPr/>
      <dgm:t>
        <a:bodyPr/>
        <a:lstStyle/>
        <a:p>
          <a:endParaRPr lang="en-US"/>
        </a:p>
      </dgm:t>
    </dgm:pt>
    <dgm:pt modelId="{F445438A-1BCF-4DB4-9E2B-D38947D20F5C}" type="pres">
      <dgm:prSet presAssocID="{3D556320-D195-4A41-B0F7-1C7FCB099A8E}" presName="textA" presStyleLbl="revTx" presStyleIdx="4" presStyleCnt="7" custScaleX="103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30C27-A16F-406C-9939-61501487A2BE}" type="pres">
      <dgm:prSet presAssocID="{3D556320-D195-4A41-B0F7-1C7FCB099A8E}" presName="circleA" presStyleLbl="node1" presStyleIdx="4" presStyleCnt="7"/>
      <dgm:spPr/>
      <dgm:t>
        <a:bodyPr/>
        <a:lstStyle/>
        <a:p>
          <a:endParaRPr lang="en-US"/>
        </a:p>
      </dgm:t>
    </dgm:pt>
    <dgm:pt modelId="{5AC4BA7C-64B6-4CCD-8B97-398750A5C580}" type="pres">
      <dgm:prSet presAssocID="{3D556320-D195-4A41-B0F7-1C7FCB099A8E}" presName="spaceA" presStyleCnt="0"/>
      <dgm:spPr/>
      <dgm:t>
        <a:bodyPr/>
        <a:lstStyle/>
        <a:p>
          <a:endParaRPr lang="en-US"/>
        </a:p>
      </dgm:t>
    </dgm:pt>
    <dgm:pt modelId="{5BD175B0-D0D9-42A3-B3CA-716804A04E4D}" type="pres">
      <dgm:prSet presAssocID="{C73E67D0-5C89-4E08-97C4-2FA13C9B44CF}" presName="space" presStyleCnt="0"/>
      <dgm:spPr/>
      <dgm:t>
        <a:bodyPr/>
        <a:lstStyle/>
        <a:p>
          <a:endParaRPr lang="en-US"/>
        </a:p>
      </dgm:t>
    </dgm:pt>
    <dgm:pt modelId="{9500510E-6CA1-4BEB-B911-3AD6CBFF807D}" type="pres">
      <dgm:prSet presAssocID="{9BC89437-8802-40FE-952D-EC8F23100A84}" presName="compositeB" presStyleCnt="0"/>
      <dgm:spPr/>
      <dgm:t>
        <a:bodyPr/>
        <a:lstStyle/>
        <a:p>
          <a:endParaRPr lang="en-US"/>
        </a:p>
      </dgm:t>
    </dgm:pt>
    <dgm:pt modelId="{28618CDC-7DAF-491E-8429-D35391FDCAE5}" type="pres">
      <dgm:prSet presAssocID="{9BC89437-8802-40FE-952D-EC8F23100A84}" presName="textB" presStyleLbl="revTx" presStyleIdx="5" presStyleCnt="7" custScaleX="111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848C5-7436-43CF-B5A2-DFD0DE833EC2}" type="pres">
      <dgm:prSet presAssocID="{9BC89437-8802-40FE-952D-EC8F23100A84}" presName="circleB" presStyleLbl="node1" presStyleIdx="5" presStyleCnt="7"/>
      <dgm:spPr/>
      <dgm:t>
        <a:bodyPr/>
        <a:lstStyle/>
        <a:p>
          <a:endParaRPr lang="en-US"/>
        </a:p>
      </dgm:t>
    </dgm:pt>
    <dgm:pt modelId="{0E416672-C4C1-4C63-90FF-05A99C3ED685}" type="pres">
      <dgm:prSet presAssocID="{9BC89437-8802-40FE-952D-EC8F23100A84}" presName="spaceB" presStyleCnt="0"/>
      <dgm:spPr/>
      <dgm:t>
        <a:bodyPr/>
        <a:lstStyle/>
        <a:p>
          <a:endParaRPr lang="en-US"/>
        </a:p>
      </dgm:t>
    </dgm:pt>
    <dgm:pt modelId="{7A146876-6DDA-409F-8578-BFDC13071B7C}" type="pres">
      <dgm:prSet presAssocID="{5B12B704-D26C-4046-9746-84F18C8D1F35}" presName="space" presStyleCnt="0"/>
      <dgm:spPr/>
      <dgm:t>
        <a:bodyPr/>
        <a:lstStyle/>
        <a:p>
          <a:endParaRPr lang="en-US"/>
        </a:p>
      </dgm:t>
    </dgm:pt>
    <dgm:pt modelId="{3C3EA366-E993-45E4-8435-A4CE47C4A51F}" type="pres">
      <dgm:prSet presAssocID="{94A97C02-6B69-4BA3-A7F2-DDABCA12AB28}" presName="compositeA" presStyleCnt="0"/>
      <dgm:spPr/>
      <dgm:t>
        <a:bodyPr/>
        <a:lstStyle/>
        <a:p>
          <a:endParaRPr lang="en-US"/>
        </a:p>
      </dgm:t>
    </dgm:pt>
    <dgm:pt modelId="{AD901C62-0C8F-41D4-802C-DD64B986073C}" type="pres">
      <dgm:prSet presAssocID="{94A97C02-6B69-4BA3-A7F2-DDABCA12AB28}" presName="textA" presStyleLbl="revTx" presStyleIdx="6" presStyleCnt="7" custScaleX="96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9A535-FAA9-4C3B-9E20-938D98E79801}" type="pres">
      <dgm:prSet presAssocID="{94A97C02-6B69-4BA3-A7F2-DDABCA12AB28}" presName="circleA" presStyleLbl="node1" presStyleIdx="6" presStyleCnt="7"/>
      <dgm:spPr/>
      <dgm:t>
        <a:bodyPr/>
        <a:lstStyle/>
        <a:p>
          <a:endParaRPr lang="en-US"/>
        </a:p>
      </dgm:t>
    </dgm:pt>
    <dgm:pt modelId="{C04E5B85-DCBF-4F16-8F86-F154BF4CD76B}" type="pres">
      <dgm:prSet presAssocID="{94A97C02-6B69-4BA3-A7F2-DDABCA12AB28}" presName="spaceA" presStyleCnt="0"/>
      <dgm:spPr/>
      <dgm:t>
        <a:bodyPr/>
        <a:lstStyle/>
        <a:p>
          <a:endParaRPr lang="en-US"/>
        </a:p>
      </dgm:t>
    </dgm:pt>
  </dgm:ptLst>
  <dgm:cxnLst>
    <dgm:cxn modelId="{DF8221F0-010A-429B-A8EF-D9BAC03F3AC2}" type="presOf" srcId="{A909F3BE-B048-4963-814A-699E6462A3A8}" destId="{3530E473-A882-453B-9522-AF079E31F2A6}" srcOrd="0" destOrd="0" presId="urn:microsoft.com/office/officeart/2005/8/layout/hProcess11"/>
    <dgm:cxn modelId="{4822D91F-8FF0-4037-969A-1FDBA63EC53F}" srcId="{75DFE241-1C3B-499B-989C-EEA283FCCB07}" destId="{9BC89437-8802-40FE-952D-EC8F23100A84}" srcOrd="5" destOrd="0" parTransId="{301E7392-8C35-40EE-8254-57FDA6EF2868}" sibTransId="{5B12B704-D26C-4046-9746-84F18C8D1F35}"/>
    <dgm:cxn modelId="{23FD303D-9A09-4607-AB96-E5A3FE6C8B08}" srcId="{75DFE241-1C3B-499B-989C-EEA283FCCB07}" destId="{1B198E77-8428-4640-B498-E22381B8BEEC}" srcOrd="0" destOrd="0" parTransId="{1E7CC4F3-4BB6-4695-8DAD-B70F7EBD32DC}" sibTransId="{9651A6CE-062F-4C32-A013-979557FFC5C9}"/>
    <dgm:cxn modelId="{5E37DC86-176D-4F7F-8A32-D83AC50D9174}" srcId="{75DFE241-1C3B-499B-989C-EEA283FCCB07}" destId="{6D75F24C-F494-48E5-9174-90B9364833DA}" srcOrd="1" destOrd="0" parTransId="{98E31EB7-FE44-4D08-BB5A-92BAD28741BB}" sibTransId="{4C1648D5-2F91-4DD6-95AC-CE8598A88D1D}"/>
    <dgm:cxn modelId="{DB620555-7421-45C5-92AD-97AD3CDB8607}" type="presOf" srcId="{6D75F24C-F494-48E5-9174-90B9364833DA}" destId="{0D9B3868-27D1-4E80-96F0-3E75B57BF30E}" srcOrd="0" destOrd="0" presId="urn:microsoft.com/office/officeart/2005/8/layout/hProcess11"/>
    <dgm:cxn modelId="{0B2C0ED4-AE06-47B1-9751-727445F16BA4}" type="presOf" srcId="{C9EEA105-A0F5-491E-97F9-EB2625BCF303}" destId="{818D3F91-4CD9-42CA-8A65-6E29712AF6D5}" srcOrd="0" destOrd="0" presId="urn:microsoft.com/office/officeart/2005/8/layout/hProcess11"/>
    <dgm:cxn modelId="{EB36996F-2ED0-4D4A-AFBB-1D17350CC236}" srcId="{75DFE241-1C3B-499B-989C-EEA283FCCB07}" destId="{C9EEA105-A0F5-491E-97F9-EB2625BCF303}" srcOrd="3" destOrd="0" parTransId="{DDF76E29-1AFF-4AE0-B21C-50D55C7720A9}" sibTransId="{F5131A44-7E07-4732-9AA5-E2B4DCB1EA1E}"/>
    <dgm:cxn modelId="{DEA69D4A-4B5A-4CDF-9181-B6D6ADCA233E}" type="presOf" srcId="{94A97C02-6B69-4BA3-A7F2-DDABCA12AB28}" destId="{AD901C62-0C8F-41D4-802C-DD64B986073C}" srcOrd="0" destOrd="0" presId="urn:microsoft.com/office/officeart/2005/8/layout/hProcess11"/>
    <dgm:cxn modelId="{D826B610-01FB-4B6B-8EF1-BB0A7C352348}" srcId="{75DFE241-1C3B-499B-989C-EEA283FCCB07}" destId="{A909F3BE-B048-4963-814A-699E6462A3A8}" srcOrd="2" destOrd="0" parTransId="{C223D7E3-4F52-4275-84DB-2C0E4D7E8241}" sibTransId="{F41BAC47-6446-41D2-B7D6-EF96B34A6987}"/>
    <dgm:cxn modelId="{5A6FF589-533C-4972-9689-C63B8B4479C4}" type="presOf" srcId="{3D556320-D195-4A41-B0F7-1C7FCB099A8E}" destId="{F445438A-1BCF-4DB4-9E2B-D38947D20F5C}" srcOrd="0" destOrd="0" presId="urn:microsoft.com/office/officeart/2005/8/layout/hProcess11"/>
    <dgm:cxn modelId="{53B7627B-AE67-431F-9409-BA5421DC972B}" type="presOf" srcId="{9BC89437-8802-40FE-952D-EC8F23100A84}" destId="{28618CDC-7DAF-491E-8429-D35391FDCAE5}" srcOrd="0" destOrd="0" presId="urn:microsoft.com/office/officeart/2005/8/layout/hProcess11"/>
    <dgm:cxn modelId="{9A8729A4-7881-45FC-825F-39E929347B51}" srcId="{75DFE241-1C3B-499B-989C-EEA283FCCB07}" destId="{94A97C02-6B69-4BA3-A7F2-DDABCA12AB28}" srcOrd="6" destOrd="0" parTransId="{0AB9F149-3FB0-4A42-B305-950A4846D5E7}" sibTransId="{686A72F7-5FCD-4B4E-A324-AD400C0EA6B8}"/>
    <dgm:cxn modelId="{B63C95E8-05D5-417D-8E5C-8AEA54310BB2}" type="presOf" srcId="{75DFE241-1C3B-499B-989C-EEA283FCCB07}" destId="{4D091BD7-7BA1-486D-800B-864CC89E05B9}" srcOrd="0" destOrd="0" presId="urn:microsoft.com/office/officeart/2005/8/layout/hProcess11"/>
    <dgm:cxn modelId="{87B7193A-5188-48C9-BBCE-D4F135295C10}" type="presOf" srcId="{1B198E77-8428-4640-B498-E22381B8BEEC}" destId="{DAC331B7-807D-4CA0-BD52-F6D602B4059C}" srcOrd="0" destOrd="0" presId="urn:microsoft.com/office/officeart/2005/8/layout/hProcess11"/>
    <dgm:cxn modelId="{0BFB1C66-2D2F-41AF-944F-70E6F9F43591}" srcId="{75DFE241-1C3B-499B-989C-EEA283FCCB07}" destId="{3D556320-D195-4A41-B0F7-1C7FCB099A8E}" srcOrd="4" destOrd="0" parTransId="{5F9B7469-D8E1-442D-B6DD-162D71836589}" sibTransId="{C73E67D0-5C89-4E08-97C4-2FA13C9B44CF}"/>
    <dgm:cxn modelId="{99ACD126-ABCE-4101-98AC-0239431C26F6}" type="presParOf" srcId="{4D091BD7-7BA1-486D-800B-864CC89E05B9}" destId="{B47FD672-D783-43A0-A0FE-F5F0DDB08922}" srcOrd="0" destOrd="0" presId="urn:microsoft.com/office/officeart/2005/8/layout/hProcess11"/>
    <dgm:cxn modelId="{5589B56D-13D2-4841-92A0-57736D4741A5}" type="presParOf" srcId="{4D091BD7-7BA1-486D-800B-864CC89E05B9}" destId="{3C6CA77C-0590-43AE-BE98-52B74F6D8E03}" srcOrd="1" destOrd="0" presId="urn:microsoft.com/office/officeart/2005/8/layout/hProcess11"/>
    <dgm:cxn modelId="{35745251-AC05-485C-AE8D-214FE3498A14}" type="presParOf" srcId="{3C6CA77C-0590-43AE-BE98-52B74F6D8E03}" destId="{C9BFC88D-039D-45D8-9270-131C9CE6B10B}" srcOrd="0" destOrd="0" presId="urn:microsoft.com/office/officeart/2005/8/layout/hProcess11"/>
    <dgm:cxn modelId="{05DA8202-5640-456E-9BAA-EBA9B8F94507}" type="presParOf" srcId="{C9BFC88D-039D-45D8-9270-131C9CE6B10B}" destId="{DAC331B7-807D-4CA0-BD52-F6D602B4059C}" srcOrd="0" destOrd="0" presId="urn:microsoft.com/office/officeart/2005/8/layout/hProcess11"/>
    <dgm:cxn modelId="{5CEE8668-343A-4602-A8DB-4951B1DA5364}" type="presParOf" srcId="{C9BFC88D-039D-45D8-9270-131C9CE6B10B}" destId="{AA39A245-F23B-412E-895F-88854574B2AF}" srcOrd="1" destOrd="0" presId="urn:microsoft.com/office/officeart/2005/8/layout/hProcess11"/>
    <dgm:cxn modelId="{AE382101-1DD8-442C-8E16-6E47601A65BA}" type="presParOf" srcId="{C9BFC88D-039D-45D8-9270-131C9CE6B10B}" destId="{026BE5B7-8AB1-4D8A-9421-F4414814A55D}" srcOrd="2" destOrd="0" presId="urn:microsoft.com/office/officeart/2005/8/layout/hProcess11"/>
    <dgm:cxn modelId="{C398AA6B-2CE3-45CC-9B05-836E4D61AD41}" type="presParOf" srcId="{3C6CA77C-0590-43AE-BE98-52B74F6D8E03}" destId="{BC3CBDE4-BEE6-4CA5-8D33-79269ACED8FB}" srcOrd="1" destOrd="0" presId="urn:microsoft.com/office/officeart/2005/8/layout/hProcess11"/>
    <dgm:cxn modelId="{E8C2771A-94F7-4525-98CB-C82C2BE9CE8D}" type="presParOf" srcId="{3C6CA77C-0590-43AE-BE98-52B74F6D8E03}" destId="{65EDD551-1B77-4864-84A4-22979447428F}" srcOrd="2" destOrd="0" presId="urn:microsoft.com/office/officeart/2005/8/layout/hProcess11"/>
    <dgm:cxn modelId="{F34D9152-B4B6-4B9D-B070-88B5F52B81DA}" type="presParOf" srcId="{65EDD551-1B77-4864-84A4-22979447428F}" destId="{0D9B3868-27D1-4E80-96F0-3E75B57BF30E}" srcOrd="0" destOrd="0" presId="urn:microsoft.com/office/officeart/2005/8/layout/hProcess11"/>
    <dgm:cxn modelId="{430561D1-E0B4-4550-92F1-51018564C7D3}" type="presParOf" srcId="{65EDD551-1B77-4864-84A4-22979447428F}" destId="{450E3A73-2B67-491D-AFFE-359BCC3FE6BD}" srcOrd="1" destOrd="0" presId="urn:microsoft.com/office/officeart/2005/8/layout/hProcess11"/>
    <dgm:cxn modelId="{8DC93268-22BF-402A-BE98-7533C530E277}" type="presParOf" srcId="{65EDD551-1B77-4864-84A4-22979447428F}" destId="{A593EDF1-BC65-468B-9799-9847BB6D7677}" srcOrd="2" destOrd="0" presId="urn:microsoft.com/office/officeart/2005/8/layout/hProcess11"/>
    <dgm:cxn modelId="{4410D735-25EA-4015-824B-CCEB60B169C9}" type="presParOf" srcId="{3C6CA77C-0590-43AE-BE98-52B74F6D8E03}" destId="{9FAAE7CD-B8BC-44BD-8D49-5E79CB44D5E7}" srcOrd="3" destOrd="0" presId="urn:microsoft.com/office/officeart/2005/8/layout/hProcess11"/>
    <dgm:cxn modelId="{41876F67-C090-4EF5-AF8F-4E380E980121}" type="presParOf" srcId="{3C6CA77C-0590-43AE-BE98-52B74F6D8E03}" destId="{A451A9F2-92A0-405E-8EDA-9AEF95E99308}" srcOrd="4" destOrd="0" presId="urn:microsoft.com/office/officeart/2005/8/layout/hProcess11"/>
    <dgm:cxn modelId="{3ADA15E0-1078-413F-ACAC-E4F91B561B5C}" type="presParOf" srcId="{A451A9F2-92A0-405E-8EDA-9AEF95E99308}" destId="{3530E473-A882-453B-9522-AF079E31F2A6}" srcOrd="0" destOrd="0" presId="urn:microsoft.com/office/officeart/2005/8/layout/hProcess11"/>
    <dgm:cxn modelId="{4912A8D6-3916-42C2-8DB7-0F39C244A5A6}" type="presParOf" srcId="{A451A9F2-92A0-405E-8EDA-9AEF95E99308}" destId="{EB0B702C-F0A4-419B-A682-D23A62C3E6B3}" srcOrd="1" destOrd="0" presId="urn:microsoft.com/office/officeart/2005/8/layout/hProcess11"/>
    <dgm:cxn modelId="{34A00B23-C0F1-413F-B3A7-E39ABA1287A0}" type="presParOf" srcId="{A451A9F2-92A0-405E-8EDA-9AEF95E99308}" destId="{ACE26A05-9361-48FE-8DB9-5CE3BF8A33CE}" srcOrd="2" destOrd="0" presId="urn:microsoft.com/office/officeart/2005/8/layout/hProcess11"/>
    <dgm:cxn modelId="{E3C64B2B-DB7C-4000-95BC-578DE281F8F5}" type="presParOf" srcId="{3C6CA77C-0590-43AE-BE98-52B74F6D8E03}" destId="{64AA1A82-7909-44D6-AB9B-496016F427BE}" srcOrd="5" destOrd="0" presId="urn:microsoft.com/office/officeart/2005/8/layout/hProcess11"/>
    <dgm:cxn modelId="{FAD261D8-70B7-410E-AD75-A8D50CC66E0C}" type="presParOf" srcId="{3C6CA77C-0590-43AE-BE98-52B74F6D8E03}" destId="{E55F7D4B-E735-49FE-AC9F-83450E87DAEC}" srcOrd="6" destOrd="0" presId="urn:microsoft.com/office/officeart/2005/8/layout/hProcess11"/>
    <dgm:cxn modelId="{CFB2C4B3-D5CA-494C-B0C7-9FF4B39AB7C1}" type="presParOf" srcId="{E55F7D4B-E735-49FE-AC9F-83450E87DAEC}" destId="{818D3F91-4CD9-42CA-8A65-6E29712AF6D5}" srcOrd="0" destOrd="0" presId="urn:microsoft.com/office/officeart/2005/8/layout/hProcess11"/>
    <dgm:cxn modelId="{60A9FD2E-9FB7-41FB-A32E-318D9FDC1C7F}" type="presParOf" srcId="{E55F7D4B-E735-49FE-AC9F-83450E87DAEC}" destId="{7869346B-4724-4B00-9CCC-926BEF8EF738}" srcOrd="1" destOrd="0" presId="urn:microsoft.com/office/officeart/2005/8/layout/hProcess11"/>
    <dgm:cxn modelId="{CC7F7757-4718-471F-B54D-3AED0D906D7C}" type="presParOf" srcId="{E55F7D4B-E735-49FE-AC9F-83450E87DAEC}" destId="{67FCBDBE-944A-4558-A867-2C28E2669D0D}" srcOrd="2" destOrd="0" presId="urn:microsoft.com/office/officeart/2005/8/layout/hProcess11"/>
    <dgm:cxn modelId="{FEA2A528-6C57-44EA-B38D-D98A3E1DABE7}" type="presParOf" srcId="{3C6CA77C-0590-43AE-BE98-52B74F6D8E03}" destId="{FEF7C601-401B-42C7-BD6A-CEE423D54755}" srcOrd="7" destOrd="0" presId="urn:microsoft.com/office/officeart/2005/8/layout/hProcess11"/>
    <dgm:cxn modelId="{6B96DFA4-93B2-4669-8ACB-41C5AD63148E}" type="presParOf" srcId="{3C6CA77C-0590-43AE-BE98-52B74F6D8E03}" destId="{9C436ECA-1542-4AEC-B59E-C67FD05BB825}" srcOrd="8" destOrd="0" presId="urn:microsoft.com/office/officeart/2005/8/layout/hProcess11"/>
    <dgm:cxn modelId="{90624B31-5A4B-447C-B754-DE1B477EC279}" type="presParOf" srcId="{9C436ECA-1542-4AEC-B59E-C67FD05BB825}" destId="{F445438A-1BCF-4DB4-9E2B-D38947D20F5C}" srcOrd="0" destOrd="0" presId="urn:microsoft.com/office/officeart/2005/8/layout/hProcess11"/>
    <dgm:cxn modelId="{2A9E44DE-38FB-4BB1-A091-D3A9DDB19D8A}" type="presParOf" srcId="{9C436ECA-1542-4AEC-B59E-C67FD05BB825}" destId="{68730C27-A16F-406C-9939-61501487A2BE}" srcOrd="1" destOrd="0" presId="urn:microsoft.com/office/officeart/2005/8/layout/hProcess11"/>
    <dgm:cxn modelId="{0FF9068B-9A52-40D3-891A-4AA1BEA5B8EF}" type="presParOf" srcId="{9C436ECA-1542-4AEC-B59E-C67FD05BB825}" destId="{5AC4BA7C-64B6-4CCD-8B97-398750A5C580}" srcOrd="2" destOrd="0" presId="urn:microsoft.com/office/officeart/2005/8/layout/hProcess11"/>
    <dgm:cxn modelId="{24FF7BDB-08AF-495E-86EC-44DCCBABC02F}" type="presParOf" srcId="{3C6CA77C-0590-43AE-BE98-52B74F6D8E03}" destId="{5BD175B0-D0D9-42A3-B3CA-716804A04E4D}" srcOrd="9" destOrd="0" presId="urn:microsoft.com/office/officeart/2005/8/layout/hProcess11"/>
    <dgm:cxn modelId="{9E3537B3-65FA-4B87-8BFA-0DF62A515FDF}" type="presParOf" srcId="{3C6CA77C-0590-43AE-BE98-52B74F6D8E03}" destId="{9500510E-6CA1-4BEB-B911-3AD6CBFF807D}" srcOrd="10" destOrd="0" presId="urn:microsoft.com/office/officeart/2005/8/layout/hProcess11"/>
    <dgm:cxn modelId="{F6947F00-17CD-43CE-A0F3-76BC27BFB895}" type="presParOf" srcId="{9500510E-6CA1-4BEB-B911-3AD6CBFF807D}" destId="{28618CDC-7DAF-491E-8429-D35391FDCAE5}" srcOrd="0" destOrd="0" presId="urn:microsoft.com/office/officeart/2005/8/layout/hProcess11"/>
    <dgm:cxn modelId="{C0C63D84-568C-46FA-B219-4FF04873D927}" type="presParOf" srcId="{9500510E-6CA1-4BEB-B911-3AD6CBFF807D}" destId="{FDE848C5-7436-43CF-B5A2-DFD0DE833EC2}" srcOrd="1" destOrd="0" presId="urn:microsoft.com/office/officeart/2005/8/layout/hProcess11"/>
    <dgm:cxn modelId="{E66DDBBD-292B-48D6-8A94-99E7F4DA7465}" type="presParOf" srcId="{9500510E-6CA1-4BEB-B911-3AD6CBFF807D}" destId="{0E416672-C4C1-4C63-90FF-05A99C3ED685}" srcOrd="2" destOrd="0" presId="urn:microsoft.com/office/officeart/2005/8/layout/hProcess11"/>
    <dgm:cxn modelId="{37155394-A720-40C3-A7EC-A8911E0DC3B1}" type="presParOf" srcId="{3C6CA77C-0590-43AE-BE98-52B74F6D8E03}" destId="{7A146876-6DDA-409F-8578-BFDC13071B7C}" srcOrd="11" destOrd="0" presId="urn:microsoft.com/office/officeart/2005/8/layout/hProcess11"/>
    <dgm:cxn modelId="{F44F07CA-4420-48E4-9FBD-AAA7F7196F3E}" type="presParOf" srcId="{3C6CA77C-0590-43AE-BE98-52B74F6D8E03}" destId="{3C3EA366-E993-45E4-8435-A4CE47C4A51F}" srcOrd="12" destOrd="0" presId="urn:microsoft.com/office/officeart/2005/8/layout/hProcess11"/>
    <dgm:cxn modelId="{62CAD998-B991-482E-A5F7-D10DFD4410F7}" type="presParOf" srcId="{3C3EA366-E993-45E4-8435-A4CE47C4A51F}" destId="{AD901C62-0C8F-41D4-802C-DD64B986073C}" srcOrd="0" destOrd="0" presId="urn:microsoft.com/office/officeart/2005/8/layout/hProcess11"/>
    <dgm:cxn modelId="{5BDF5F43-5543-45B3-B6B2-E7A22E69A3F2}" type="presParOf" srcId="{3C3EA366-E993-45E4-8435-A4CE47C4A51F}" destId="{66B9A535-FAA9-4C3B-9E20-938D98E79801}" srcOrd="1" destOrd="0" presId="urn:microsoft.com/office/officeart/2005/8/layout/hProcess11"/>
    <dgm:cxn modelId="{075F4246-A2D2-4AE8-B38D-3EDB29E2DED9}" type="presParOf" srcId="{3C3EA366-E993-45E4-8435-A4CE47C4A51F}" destId="{C04E5B85-DCBF-4F16-8F86-F154BF4CD7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D672-D783-43A0-A0FE-F5F0DDB08922}">
      <dsp:nvSpPr>
        <dsp:cNvPr id="0" name=""/>
        <dsp:cNvSpPr/>
      </dsp:nvSpPr>
      <dsp:spPr>
        <a:xfrm>
          <a:off x="0" y="700226"/>
          <a:ext cx="8133008" cy="29309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331B7-807D-4CA0-BD52-F6D602B4059C}">
      <dsp:nvSpPr>
        <dsp:cNvPr id="0" name=""/>
        <dsp:cNvSpPr/>
      </dsp:nvSpPr>
      <dsp:spPr>
        <a:xfrm>
          <a:off x="3826" y="0"/>
          <a:ext cx="1060790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14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日獲香港保險顧問聯會登記，</a:t>
          </a:r>
          <a:r>
            <a:rPr lang="ja-JP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並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獲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 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3826" y="0"/>
        <a:ext cx="1060790" cy="677417"/>
      </dsp:txXfrm>
    </dsp:sp>
    <dsp:sp modelId="{AA39A245-F23B-412E-895F-88854574B2AF}">
      <dsp:nvSpPr>
        <dsp:cNvPr id="0" name=""/>
        <dsp:cNvSpPr/>
      </dsp:nvSpPr>
      <dsp:spPr>
        <a:xfrm>
          <a:off x="449544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B3868-27D1-4E80-96F0-3E75B57BF30E}">
      <dsp:nvSpPr>
        <dsp:cNvPr id="0" name=""/>
        <dsp:cNvSpPr/>
      </dsp:nvSpPr>
      <dsp:spPr>
        <a:xfrm>
          <a:off x="1111258" y="1016127"/>
          <a:ext cx="1051508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保監局的新監管制度在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日開始實施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1111258" y="1016127"/>
        <a:ext cx="1051508" cy="677417"/>
      </dsp:txXfrm>
    </dsp:sp>
    <dsp:sp modelId="{450E3A73-2B67-491D-AFFE-359BCC3FE6BD}">
      <dsp:nvSpPr>
        <dsp:cNvPr id="0" name=""/>
        <dsp:cNvSpPr/>
      </dsp:nvSpPr>
      <dsp:spPr>
        <a:xfrm>
          <a:off x="1552335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E473-A882-453B-9522-AF079E31F2A6}">
      <dsp:nvSpPr>
        <dsp:cNvPr id="0" name=""/>
        <dsp:cNvSpPr/>
      </dsp:nvSpPr>
      <dsp:spPr>
        <a:xfrm>
          <a:off x="2209409" y="0"/>
          <a:ext cx="960128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u="sng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2209409" y="0"/>
        <a:ext cx="960128" cy="677417"/>
      </dsp:txXfrm>
    </dsp:sp>
    <dsp:sp modelId="{EB0B702C-F0A4-419B-A682-D23A62C3E6B3}">
      <dsp:nvSpPr>
        <dsp:cNvPr id="0" name=""/>
        <dsp:cNvSpPr/>
      </dsp:nvSpPr>
      <dsp:spPr>
        <a:xfrm>
          <a:off x="2604796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D3F91-4CD9-42CA-8A65-6E29712AF6D5}">
      <dsp:nvSpPr>
        <dsp:cNvPr id="0" name=""/>
        <dsp:cNvSpPr/>
      </dsp:nvSpPr>
      <dsp:spPr>
        <a:xfrm>
          <a:off x="3216179" y="1016127"/>
          <a:ext cx="1020286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12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委任為業務代表（經紀）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3216179" y="1016127"/>
        <a:ext cx="1020286" cy="677417"/>
      </dsp:txXfrm>
    </dsp:sp>
    <dsp:sp modelId="{7869346B-4724-4B00-9CCC-926BEF8EF738}">
      <dsp:nvSpPr>
        <dsp:cNvPr id="0" name=""/>
        <dsp:cNvSpPr/>
      </dsp:nvSpPr>
      <dsp:spPr>
        <a:xfrm>
          <a:off x="3641645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438A-1BCF-4DB4-9E2B-D38947D20F5C}">
      <dsp:nvSpPr>
        <dsp:cNvPr id="0" name=""/>
        <dsp:cNvSpPr/>
      </dsp:nvSpPr>
      <dsp:spPr>
        <a:xfrm>
          <a:off x="4283107" y="0"/>
          <a:ext cx="966481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i="0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i="0" u="sng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4283107" y="0"/>
        <a:ext cx="966481" cy="677417"/>
      </dsp:txXfrm>
    </dsp:sp>
    <dsp:sp modelId="{68730C27-A16F-406C-9939-61501487A2BE}">
      <dsp:nvSpPr>
        <dsp:cNvPr id="0" name=""/>
        <dsp:cNvSpPr/>
      </dsp:nvSpPr>
      <dsp:spPr>
        <a:xfrm>
          <a:off x="4681671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18CDC-7DAF-491E-8429-D35391FDCAE5}">
      <dsp:nvSpPr>
        <dsp:cNvPr id="0" name=""/>
        <dsp:cNvSpPr/>
      </dsp:nvSpPr>
      <dsp:spPr>
        <a:xfrm>
          <a:off x="5296230" y="1016127"/>
          <a:ext cx="1040174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C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委任為業務代表（經紀）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5296230" y="1016127"/>
        <a:ext cx="1040174" cy="677417"/>
      </dsp:txXfrm>
    </dsp:sp>
    <dsp:sp modelId="{FDE848C5-7436-43CF-B5A2-DFD0DE833EC2}">
      <dsp:nvSpPr>
        <dsp:cNvPr id="0" name=""/>
        <dsp:cNvSpPr/>
      </dsp:nvSpPr>
      <dsp:spPr>
        <a:xfrm>
          <a:off x="5731640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01C62-0C8F-41D4-802C-DD64B986073C}">
      <dsp:nvSpPr>
        <dsp:cNvPr id="0" name=""/>
        <dsp:cNvSpPr/>
      </dsp:nvSpPr>
      <dsp:spPr>
        <a:xfrm>
          <a:off x="6401032" y="0"/>
          <a:ext cx="896863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第二個評核期於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31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日完結</a:t>
          </a:r>
          <a:endParaRPr lang="en-US" sz="800" b="0" i="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6401032" y="0"/>
        <a:ext cx="896863" cy="677417"/>
      </dsp:txXfrm>
    </dsp:sp>
    <dsp:sp modelId="{66B9A535-FAA9-4C3B-9E20-938D98E79801}">
      <dsp:nvSpPr>
        <dsp:cNvPr id="0" name=""/>
        <dsp:cNvSpPr/>
      </dsp:nvSpPr>
      <dsp:spPr>
        <a:xfrm>
          <a:off x="6764786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FD672-D783-43A0-A0FE-F5F0DDB08922}">
      <dsp:nvSpPr>
        <dsp:cNvPr id="0" name=""/>
        <dsp:cNvSpPr/>
      </dsp:nvSpPr>
      <dsp:spPr>
        <a:xfrm>
          <a:off x="0" y="700226"/>
          <a:ext cx="8133008" cy="29309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331B7-807D-4CA0-BD52-F6D602B4059C}">
      <dsp:nvSpPr>
        <dsp:cNvPr id="0" name=""/>
        <dsp:cNvSpPr/>
      </dsp:nvSpPr>
      <dsp:spPr>
        <a:xfrm>
          <a:off x="3826" y="0"/>
          <a:ext cx="1060790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14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日獲香港保險顧問聯會登記，</a:t>
          </a:r>
          <a:r>
            <a:rPr lang="ja-JP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並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獲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業務代表（經紀）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 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3826" y="0"/>
        <a:ext cx="1060790" cy="677417"/>
      </dsp:txXfrm>
    </dsp:sp>
    <dsp:sp modelId="{AA39A245-F23B-412E-895F-88854574B2AF}">
      <dsp:nvSpPr>
        <dsp:cNvPr id="0" name=""/>
        <dsp:cNvSpPr/>
      </dsp:nvSpPr>
      <dsp:spPr>
        <a:xfrm>
          <a:off x="449544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B3868-27D1-4E80-96F0-3E75B57BF30E}">
      <dsp:nvSpPr>
        <dsp:cNvPr id="0" name=""/>
        <dsp:cNvSpPr/>
      </dsp:nvSpPr>
      <dsp:spPr>
        <a:xfrm>
          <a:off x="1111258" y="1016127"/>
          <a:ext cx="1051508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保監局的新監管制度在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日開始實施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1111258" y="1016127"/>
        <a:ext cx="1051508" cy="677417"/>
      </dsp:txXfrm>
    </dsp:sp>
    <dsp:sp modelId="{450E3A73-2B67-491D-AFFE-359BCC3FE6BD}">
      <dsp:nvSpPr>
        <dsp:cNvPr id="0" name=""/>
        <dsp:cNvSpPr/>
      </dsp:nvSpPr>
      <dsp:spPr>
        <a:xfrm>
          <a:off x="1552335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0E473-A882-453B-9522-AF079E31F2A6}">
      <dsp:nvSpPr>
        <dsp:cNvPr id="0" name=""/>
        <dsp:cNvSpPr/>
      </dsp:nvSpPr>
      <dsp:spPr>
        <a:xfrm>
          <a:off x="2209409" y="0"/>
          <a:ext cx="960128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28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A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u="sng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2209409" y="0"/>
        <a:ext cx="960128" cy="677417"/>
      </dsp:txXfrm>
    </dsp:sp>
    <dsp:sp modelId="{EB0B702C-F0A4-419B-A682-D23A62C3E6B3}">
      <dsp:nvSpPr>
        <dsp:cNvPr id="0" name=""/>
        <dsp:cNvSpPr/>
      </dsp:nvSpPr>
      <dsp:spPr>
        <a:xfrm>
          <a:off x="2604796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D3F91-4CD9-42CA-8A65-6E29712AF6D5}">
      <dsp:nvSpPr>
        <dsp:cNvPr id="0" name=""/>
        <dsp:cNvSpPr/>
      </dsp:nvSpPr>
      <dsp:spPr>
        <a:xfrm>
          <a:off x="3216179" y="1016127"/>
          <a:ext cx="1020286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2019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12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委任為業務代表（經紀）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3216179" y="1016127"/>
        <a:ext cx="1020286" cy="677417"/>
      </dsp:txXfrm>
    </dsp:sp>
    <dsp:sp modelId="{7869346B-4724-4B00-9CCC-926BEF8EF738}">
      <dsp:nvSpPr>
        <dsp:cNvPr id="0" name=""/>
        <dsp:cNvSpPr/>
      </dsp:nvSpPr>
      <dsp:spPr>
        <a:xfrm>
          <a:off x="3641645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5438A-1BCF-4DB4-9E2B-D38947D20F5C}">
      <dsp:nvSpPr>
        <dsp:cNvPr id="0" name=""/>
        <dsp:cNvSpPr/>
      </dsp:nvSpPr>
      <dsp:spPr>
        <a:xfrm>
          <a:off x="4283107" y="0"/>
          <a:ext cx="966481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2020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8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23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日起不再獲主事人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B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委任：牌照</a:t>
          </a:r>
          <a:r>
            <a:rPr lang="zh-TW" altLang="en-US" sz="800" b="1" i="0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暫時吊銷</a:t>
          </a:r>
          <a:endParaRPr lang="en-US" sz="800" b="1" i="0" u="sng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4283107" y="0"/>
        <a:ext cx="966481" cy="677417"/>
      </dsp:txXfrm>
    </dsp:sp>
    <dsp:sp modelId="{68730C27-A16F-406C-9939-61501487A2BE}">
      <dsp:nvSpPr>
        <dsp:cNvPr id="0" name=""/>
        <dsp:cNvSpPr/>
      </dsp:nvSpPr>
      <dsp:spPr>
        <a:xfrm>
          <a:off x="4681671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18CDC-7DAF-491E-8429-D35391FDCAE5}">
      <dsp:nvSpPr>
        <dsp:cNvPr id="0" name=""/>
        <dsp:cNvSpPr/>
      </dsp:nvSpPr>
      <dsp:spPr>
        <a:xfrm>
          <a:off x="5296230" y="1016127"/>
          <a:ext cx="1040174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在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1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日獲</a:t>
          </a:r>
          <a:r>
            <a:rPr lang="zh-TW" altLang="en-US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主事人</a:t>
          </a:r>
          <a:r>
            <a:rPr lang="en-US" altLang="zh-TW" sz="800" b="1" u="sng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C</a:t>
          </a:r>
          <a:r>
            <a:rPr lang="zh-TW" altLang="en-US" sz="80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委任為業務代表（經紀）</a:t>
          </a:r>
          <a:endParaRPr lang="en-US" sz="80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5296230" y="1016127"/>
        <a:ext cx="1040174" cy="677417"/>
      </dsp:txXfrm>
    </dsp:sp>
    <dsp:sp modelId="{FDE848C5-7436-43CF-B5A2-DFD0DE833EC2}">
      <dsp:nvSpPr>
        <dsp:cNvPr id="0" name=""/>
        <dsp:cNvSpPr/>
      </dsp:nvSpPr>
      <dsp:spPr>
        <a:xfrm>
          <a:off x="5731640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01C62-0C8F-41D4-802C-DD64B986073C}">
      <dsp:nvSpPr>
        <dsp:cNvPr id="0" name=""/>
        <dsp:cNvSpPr/>
      </dsp:nvSpPr>
      <dsp:spPr>
        <a:xfrm>
          <a:off x="6401032" y="0"/>
          <a:ext cx="896863" cy="677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第二個評核期於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2021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年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7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月</a:t>
          </a:r>
          <a:r>
            <a:rPr lang="en-US" altLang="zh-TW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31</a:t>
          </a:r>
          <a:r>
            <a:rPr lang="zh-TW" altLang="en-US" sz="800" b="0" i="0" kern="1200" dirty="0" smtClean="0">
              <a:latin typeface="+mj-lt"/>
              <a:ea typeface="Microsoft JhengHei" panose="020B0604030504040204" pitchFamily="34" charset="-120"/>
              <a:cs typeface="Times New Roman" panose="02020603050405020304" pitchFamily="18" charset="0"/>
            </a:rPr>
            <a:t>日完結</a:t>
          </a:r>
          <a:endParaRPr lang="en-US" sz="800" b="0" i="0" kern="1200" dirty="0">
            <a:latin typeface="+mj-lt"/>
            <a:ea typeface="Microsoft JhengHei" panose="020B0604030504040204" pitchFamily="34" charset="-120"/>
            <a:cs typeface="Times New Roman" panose="02020603050405020304" pitchFamily="18" charset="0"/>
          </a:endParaRPr>
        </a:p>
      </dsp:txBody>
      <dsp:txXfrm>
        <a:off x="6401032" y="0"/>
        <a:ext cx="896863" cy="677417"/>
      </dsp:txXfrm>
    </dsp:sp>
    <dsp:sp modelId="{66B9A535-FAA9-4C3B-9E20-938D98E79801}">
      <dsp:nvSpPr>
        <dsp:cNvPr id="0" name=""/>
        <dsp:cNvSpPr/>
      </dsp:nvSpPr>
      <dsp:spPr>
        <a:xfrm>
          <a:off x="6764786" y="762095"/>
          <a:ext cx="169354" cy="169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E28A80-5150-BC46-9CD0-C426D1EAF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E301D-E0F5-E442-B943-C4066B5D82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8682-D133-C94A-BA32-CB9A03EDCF88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CE980-A36E-A942-A847-FC6D30C07E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16273-6427-6948-B9A1-1932FD6BD6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3CF79-5132-AB4C-9A2D-C2F02227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1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93FC-82AA-7D4C-A508-0B2351F84339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6BB95-0A13-1141-A457-2B71AE049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8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1A633B-E2C3-FA43-A6E4-A1422C34534F}"/>
              </a:ext>
            </a:extLst>
          </p:cNvPr>
          <p:cNvSpPr/>
          <p:nvPr userDrawn="1"/>
        </p:nvSpPr>
        <p:spPr>
          <a:xfrm>
            <a:off x="0" y="1204810"/>
            <a:ext cx="9144000" cy="3938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TW" dirty="0">
                <a:solidFill>
                  <a:srgbClr val="006CB4"/>
                </a:solidFill>
              </a:rPr>
              <a:t>v</a:t>
            </a:r>
            <a:endParaRPr lang="en-US" dirty="0">
              <a:solidFill>
                <a:srgbClr val="006CB4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A7214-7931-474F-87EF-AFE9DC1DDA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650" y="3145195"/>
            <a:ext cx="4392414" cy="322515"/>
          </a:xfrm>
          <a:prstGeom prst="rect">
            <a:avLst/>
          </a:prstGeom>
        </p:spPr>
        <p:txBody>
          <a:bodyPr lIns="0" tIns="36000" rIns="36000" bIns="36000">
            <a:spAutoFit/>
          </a:bodyPr>
          <a:lstStyle>
            <a:lvl1pPr marL="0" indent="0" algn="l">
              <a:lnSpc>
                <a:spcPct val="110000"/>
              </a:lnSpc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</a:t>
            </a:r>
            <a:r>
              <a:rPr lang="en-US" altLang="zh-TW" dirty="0"/>
              <a:t>Name</a:t>
            </a:r>
            <a:endParaRPr lang="en-US" dirty="0"/>
          </a:p>
        </p:txBody>
      </p:sp>
      <p:sp>
        <p:nvSpPr>
          <p:cNvPr id="13" name="Text Placeholder 23">
            <a:extLst>
              <a:ext uri="{FF2B5EF4-FFF2-40B4-BE49-F238E27FC236}">
                <a16:creationId xmlns:a16="http://schemas.microsoft.com/office/drawing/2014/main" id="{34EF21A2-ADEA-0A44-9EC6-9FC5E25AE0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1" y="3481232"/>
            <a:ext cx="4392414" cy="275644"/>
          </a:xfrm>
          <a:prstGeom prst="rect">
            <a:avLst/>
          </a:prstGeom>
        </p:spPr>
        <p:txBody>
          <a:bodyPr lIns="0" tIns="36000" rIns="3600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bg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Job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243BA774-2D95-C44F-B1AC-75F7C5D44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4063745"/>
            <a:ext cx="4392414" cy="275644"/>
          </a:xfrm>
          <a:prstGeom prst="rect">
            <a:avLst/>
          </a:prstGeom>
        </p:spPr>
        <p:txBody>
          <a:bodyPr lIns="0" tIns="36000" rIns="3600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Date</a:t>
            </a:r>
            <a:endParaRPr lang="en-US" dirty="0"/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89E456C1-08DF-AD48-9583-F32FE59C54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650" y="1489332"/>
            <a:ext cx="5616550" cy="1141156"/>
          </a:xfrm>
          <a:prstGeom prst="rect">
            <a:avLst/>
          </a:prstGeom>
        </p:spPr>
        <p:txBody>
          <a:bodyPr lIns="0" tIns="36000" rIns="0" bIns="36000" anchor="b" anchorCtr="0"/>
          <a:lstStyle>
            <a:lvl1pPr marL="0" indent="0">
              <a:lnSpc>
                <a:spcPct val="110000"/>
              </a:lnSpc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397582-FEAA-CF48-AEE3-CA82AB4F3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915" y="0"/>
            <a:ext cx="2239086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D7BA9-7F80-EC45-AF14-3BCCCBA85B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569" y="189042"/>
            <a:ext cx="1770666" cy="8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51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89378AF-055D-D241-8D62-E683CC860A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0CEA2FEC-24CD-1D4C-88A0-E2C282A7C7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6696670" cy="5583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927C720-BE0E-2B4D-81EE-38A1A0CF30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46401" y="1923678"/>
            <a:ext cx="5040487" cy="255152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42307DD-9F0D-994B-8C2C-94D1643F6E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351" y="1923678"/>
            <a:ext cx="2492421" cy="124256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7CD5F82D-6F0A-484B-8DF7-D029E57F157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4351" y="3232360"/>
            <a:ext cx="2492421" cy="124256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49FE1DC-EB2B-8844-A53F-55C5A34F0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3527E0-C429-A147-A996-3023A6EBD4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9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8AE8428-5B88-A948-A572-955CF8F940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E391C14-E4DE-1C42-86E1-F1F2140215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0" y="1692769"/>
            <a:ext cx="1812298" cy="1811148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13EA97B-E059-4940-97E0-CE1F06CF3F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93507" y="1692769"/>
            <a:ext cx="1812298" cy="1811148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20727D8-F8DF-C645-A1E8-E0E296398F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31364" y="1692769"/>
            <a:ext cx="1812298" cy="1811148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C089432-9984-7149-9EAD-B18F7D4432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569221" y="1692769"/>
            <a:ext cx="1812298" cy="1811148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48BEB402-7B14-8B4B-AFDE-91B98AACB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3608106"/>
            <a:ext cx="1796424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17" name="Text Placeholder 23">
            <a:extLst>
              <a:ext uri="{FF2B5EF4-FFF2-40B4-BE49-F238E27FC236}">
                <a16:creationId xmlns:a16="http://schemas.microsoft.com/office/drawing/2014/main" id="{1BADF6A0-9C22-894D-9428-4E84E1C889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93507" y="3608106"/>
            <a:ext cx="1796424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14FE5E04-CFC0-9A46-8042-F66585FCCF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1262" y="3608106"/>
            <a:ext cx="1796424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CA0DEA87-01CA-6B44-8E33-57E5996C94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69221" y="3608106"/>
            <a:ext cx="1796424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83572F05-DDF1-DE44-82B1-350460D09C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524" y="4083100"/>
            <a:ext cx="1796424" cy="69858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0545FCA-9088-5241-AF3D-D5DB56BA0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93507" y="4083100"/>
            <a:ext cx="1796424" cy="69858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AE3F50DC-F049-A346-804D-DCCDBEB050D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1262" y="4083100"/>
            <a:ext cx="1796424" cy="69858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BFCCC94C-38B4-6B4C-B9D7-72035C7487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9221" y="4083100"/>
            <a:ext cx="1796424" cy="69858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0E4FB42-3B92-7242-B7ED-313591EA4F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6670" cy="31335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  <a:r>
              <a:rPr lang="zh-TW" altLang="en-US" dirty="0"/>
              <a:t> </a:t>
            </a:r>
            <a:r>
              <a:rPr lang="en-US" altLang="zh-TW" dirty="0"/>
              <a:t>(first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1FD961D-86F0-DF44-B085-CF74A9766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9478BE0-064A-B74A-9D61-100568EF6E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8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61CC4EF-5E72-AD44-B58E-3DF98BF60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E853D120-A17D-B443-9058-C6892C0D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3672334" cy="376436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F44AD2E-0458-6A4D-BC38-0C199525AA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8024" y="1110294"/>
            <a:ext cx="360032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59AF582F-F5E7-2C4A-8122-DF8A2753BD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4227934"/>
            <a:ext cx="3600326" cy="192485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63B63A7-DF80-C942-BBB2-CC16244C7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5BC39D-222D-6B4C-8A60-86E6AB0429D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7045D30-4B04-1540-9C2B-1D0F8E6AB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684BBC84-6A71-2244-824F-1CD557146A4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755650" y="987574"/>
            <a:ext cx="7632700" cy="36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Chart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8C1A30-81A8-2B4A-A778-D2EAAE6E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371B0-047B-0840-AD49-E5E0DFE2F8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45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0C161DC-53F0-6844-9C65-EF66F31A2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Chart Placeholder 10">
            <a:extLst>
              <a:ext uri="{FF2B5EF4-FFF2-40B4-BE49-F238E27FC236}">
                <a16:creationId xmlns:a16="http://schemas.microsoft.com/office/drawing/2014/main" id="{1766127F-17D4-904B-AB4B-9B84EA682F94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4283968" y="987574"/>
            <a:ext cx="4104382" cy="36717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Chart</a:t>
            </a:r>
            <a:endParaRPr lang="en-US" dirty="0"/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4A7A1FD-A1B7-6B45-BFE7-3855F4BA54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982136"/>
            <a:ext cx="3159819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(third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7219480-3B63-B242-89C3-FEFD07734C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508766"/>
            <a:ext cx="3168278" cy="2161357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FEE331E-D227-E647-9086-91D0F888D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3DD45E-79BB-EC45-81EC-BA29116D17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5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DAA957-1071-3A4B-8D3D-4E4AEEB1153E}"/>
              </a:ext>
            </a:extLst>
          </p:cNvPr>
          <p:cNvSpPr/>
          <p:nvPr userDrawn="1"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6CB4"/>
                </a:solidFill>
              </a:rPr>
              <a:t>v</a:t>
            </a:r>
            <a:endParaRPr lang="en-US" dirty="0">
              <a:solidFill>
                <a:srgbClr val="006CB4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DC6E06-4C4C-1346-A4D5-52FA8F50EAA6}"/>
              </a:ext>
            </a:extLst>
          </p:cNvPr>
          <p:cNvSpPr txBox="1">
            <a:spLocks/>
          </p:cNvSpPr>
          <p:nvPr userDrawn="1"/>
        </p:nvSpPr>
        <p:spPr>
          <a:xfrm>
            <a:off x="745396" y="1578848"/>
            <a:ext cx="2746484" cy="624152"/>
          </a:xfrm>
          <a:prstGeom prst="rect">
            <a:avLst/>
          </a:prstGeom>
        </p:spPr>
        <p:txBody>
          <a:bodyPr vert="horz" lIns="0" tIns="31107" rIns="62215" bIns="31107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US" altLang="zh-TW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zh-TW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08928-AAF6-2549-AD40-BFD5677AC211}"/>
              </a:ext>
            </a:extLst>
          </p:cNvPr>
          <p:cNvSpPr/>
          <p:nvPr userDrawn="1"/>
        </p:nvSpPr>
        <p:spPr>
          <a:xfrm>
            <a:off x="1019938" y="2557325"/>
            <a:ext cx="1418926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(852) 3899 9983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A64ADB-9918-BE4A-8BA0-2C3D902F5F89}"/>
              </a:ext>
            </a:extLst>
          </p:cNvPr>
          <p:cNvSpPr/>
          <p:nvPr userDrawn="1"/>
        </p:nvSpPr>
        <p:spPr>
          <a:xfrm>
            <a:off x="1021582" y="2984545"/>
            <a:ext cx="1418926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(852) 3899 9993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9B739-D33C-EC43-B674-A8B6C19CEE9B}"/>
              </a:ext>
            </a:extLst>
          </p:cNvPr>
          <p:cNvSpPr/>
          <p:nvPr userDrawn="1"/>
        </p:nvSpPr>
        <p:spPr>
          <a:xfrm>
            <a:off x="1023409" y="3400650"/>
            <a:ext cx="1418926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enquiry@ia.org.hk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F19EDB-A4B5-1046-A14B-B2337720A6B4}"/>
              </a:ext>
            </a:extLst>
          </p:cNvPr>
          <p:cNvSpPr/>
          <p:nvPr userDrawn="1"/>
        </p:nvSpPr>
        <p:spPr>
          <a:xfrm>
            <a:off x="2915816" y="2557325"/>
            <a:ext cx="2180047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www.ia.org.hk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58349B-1FBD-014D-93A9-DFA762DD70E1}"/>
              </a:ext>
            </a:extLst>
          </p:cNvPr>
          <p:cNvSpPr/>
          <p:nvPr userDrawn="1"/>
        </p:nvSpPr>
        <p:spPr>
          <a:xfrm>
            <a:off x="2915816" y="2984993"/>
            <a:ext cx="2565338" cy="18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KoiSaiPoKam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BEB09F-9E1A-B248-A9F2-B9C05DB12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915" y="0"/>
            <a:ext cx="2239086" cy="51435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FE3A35-7986-3245-9916-AC42D8AC79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955" y="3392054"/>
            <a:ext cx="231849" cy="23184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95285D6-77E4-CD4E-9908-758A7179B0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26543" y="2971546"/>
            <a:ext cx="231849" cy="23184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266140-C285-584B-B139-32F9CE6A5C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1956" y="2971631"/>
            <a:ext cx="231849" cy="2318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E77F2AE-64BB-5849-B686-AFF01882BDB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5396" y="2549072"/>
            <a:ext cx="231849" cy="2318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4ADB31-2ACE-594D-A3A4-63AC657EE5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26542" y="2549071"/>
            <a:ext cx="231849" cy="2318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6F837EB-A32A-2341-8EE7-DAFAFC88949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99569" y="189042"/>
            <a:ext cx="1770666" cy="8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6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DAA957-1071-3A4B-8D3D-4E4AEEB1153E}"/>
              </a:ext>
            </a:extLst>
          </p:cNvPr>
          <p:cNvSpPr/>
          <p:nvPr userDrawn="1"/>
        </p:nvSpPr>
        <p:spPr>
          <a:xfrm>
            <a:off x="0" y="1203325"/>
            <a:ext cx="9144000" cy="394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6CB4"/>
                </a:solidFill>
              </a:rPr>
              <a:t>v</a:t>
            </a:r>
            <a:endParaRPr lang="en-US" dirty="0">
              <a:solidFill>
                <a:srgbClr val="006CB4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BEB09F-9E1A-B248-A9F2-B9C05DB12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915" y="0"/>
            <a:ext cx="2239086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7E95A-32C3-D84E-86D2-39EBC31DF6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569" y="189042"/>
            <a:ext cx="1770666" cy="8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2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835B8-D988-A847-8566-4DA4D52B0EDA}"/>
              </a:ext>
            </a:extLst>
          </p:cNvPr>
          <p:cNvSpPr/>
          <p:nvPr userDrawn="1"/>
        </p:nvSpPr>
        <p:spPr>
          <a:xfrm>
            <a:off x="0" y="-12754"/>
            <a:ext cx="9144000" cy="51562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CB4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952FA3-0917-AF4B-8DF4-7F2D5D498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2384391"/>
            <a:ext cx="4464422" cy="374718"/>
          </a:xfrm>
          <a:prstGeom prst="rect">
            <a:avLst/>
          </a:prstGeom>
        </p:spPr>
        <p:txBody>
          <a:bodyPr lIns="0" tIns="0" rIns="36000" bIns="0" anchor="ctr" anchorCtr="0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TW" dirty="0"/>
              <a:t>Divider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CDABB-9FDD-744A-9833-B1E1969B09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4800" y="-13014"/>
            <a:ext cx="2239199" cy="51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FEBB22-7F5B-084F-873E-705AC17D3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82237" cy="8299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95FC62-568F-5E4B-9B46-89DBB1E6B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48" y="4353724"/>
            <a:ext cx="755651" cy="78977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E97F5-2C60-E24A-8D41-581D26DCA1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84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CCF012-983D-8746-B3AB-61F64B64A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82237" cy="82994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95FC62-568F-5E4B-9B46-89DBB1E6B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48" y="4353724"/>
            <a:ext cx="755651" cy="78977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3867B93-CE1F-A049-9A68-552669592F4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7928" cy="3174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  <a:r>
              <a:rPr lang="zh-TW" altLang="en-US" dirty="0"/>
              <a:t> </a:t>
            </a:r>
            <a:r>
              <a:rPr lang="en-US" altLang="zh-TW" dirty="0"/>
              <a:t>(first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9B18D75-14CA-574E-AC80-A44527EE36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93079"/>
            <a:ext cx="6697927" cy="28616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(second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844E47CD-C813-6544-AC6E-2B593459BD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2261020"/>
            <a:ext cx="6680796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(third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C4F5766F-AAF5-8247-A878-A48C7473BC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2828962"/>
            <a:ext cx="6696670" cy="1759012"/>
          </a:xfrm>
          <a:prstGeom prst="rect">
            <a:avLst/>
          </a:prstGeom>
        </p:spPr>
        <p:txBody>
          <a:bodyPr lIns="0" tIns="0" rIns="0" bIns="36000">
            <a:noAutofit/>
          </a:bodyPr>
          <a:lstStyle>
            <a:lvl1pPr marL="252000" indent="-252000">
              <a:lnSpc>
                <a:spcPct val="110000"/>
              </a:lnSpc>
              <a:buFontTx/>
              <a:buBlip>
                <a:blip r:embed="rId4"/>
              </a:buBlip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65CEFC-F14D-4647-AB23-4B012AF9A3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835B8-D988-A847-8566-4DA4D52B0EDA}"/>
              </a:ext>
            </a:extLst>
          </p:cNvPr>
          <p:cNvSpPr/>
          <p:nvPr userDrawn="1"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CB4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E0859-AAB7-F44D-825C-8EF294CED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466" y="0"/>
            <a:ext cx="2233534" cy="513074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9952FA3-0917-AF4B-8DF4-7F2D5D498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2384391"/>
            <a:ext cx="4464422" cy="374718"/>
          </a:xfrm>
          <a:prstGeom prst="rect">
            <a:avLst/>
          </a:prstGeom>
        </p:spPr>
        <p:txBody>
          <a:bodyPr lIns="0" tIns="0" rIns="36000" bIns="0" anchor="ctr" anchorCtr="0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TW" dirty="0"/>
              <a:t>Divider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90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60C214-8ED4-FC41-B9D0-ED9AD9B7B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7582237" cy="8299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95FC62-568F-5E4B-9B46-89DBB1E6B5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48" y="4353724"/>
            <a:ext cx="755651" cy="7897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308F64AF-0EAB-1048-8BF9-85FB917584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3672334" cy="376436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7DA7C8D-BF60-8F45-B833-13B635BC8B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8024" y="1110294"/>
            <a:ext cx="360032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8E7ED937-ABEE-C74C-89C1-AACD03291C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4227934"/>
            <a:ext cx="3600326" cy="192485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2502BF-B068-8E41-82C2-23ACC25F0F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835B8-D988-A847-8566-4DA4D52B0E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9952FA3-0917-AF4B-8DF4-7F2D5D498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2384391"/>
            <a:ext cx="4464422" cy="374718"/>
          </a:xfrm>
          <a:prstGeom prst="rect">
            <a:avLst/>
          </a:prstGeom>
        </p:spPr>
        <p:txBody>
          <a:bodyPr lIns="0" tIns="0" rIns="36000" bIns="0" anchor="ctr" anchorCtr="0">
            <a:spAutoFit/>
          </a:bodyPr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TW" dirty="0"/>
              <a:t>Divider</a:t>
            </a:r>
            <a:r>
              <a:rPr lang="zh-TW" altLang="en-US" dirty="0"/>
              <a:t> </a:t>
            </a:r>
            <a:r>
              <a:rPr lang="en-US" altLang="zh-TW" dirty="0"/>
              <a:t>title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DCA9F-75FF-584A-BA67-02155976A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426" y="-4686"/>
            <a:ext cx="2235573" cy="51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1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E67429-835A-4740-9F21-8D2C38EE02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5"/>
            <a:ext cx="7582244" cy="829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B5016C-E876-5546-A02C-F0716639E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349" y="4353724"/>
            <a:ext cx="755649" cy="7922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ts val="26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2B0A5-607E-1644-BEBA-8BC747C7C0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0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12A6D0-551E-FA40-9DB8-F3407D8BE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5"/>
            <a:ext cx="7582244" cy="8299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B5016C-E876-5546-A02C-F0716639E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349" y="4353724"/>
            <a:ext cx="755649" cy="7922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190D940-C574-FE4F-8CCB-EAD2B1C921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7928" cy="3174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  <a:r>
              <a:rPr lang="zh-TW" altLang="en-US" dirty="0"/>
              <a:t> </a:t>
            </a:r>
            <a:r>
              <a:rPr lang="en-US" altLang="zh-TW" dirty="0"/>
              <a:t>(first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E4717FE-E07D-8244-95FA-D05E25AF4F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93079"/>
            <a:ext cx="6697927" cy="28616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(second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E21C0BF-F3DE-F841-940D-5D964A291C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2261020"/>
            <a:ext cx="6680796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(third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A2B7D25B-44E5-0845-B137-03BC195140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2828962"/>
            <a:ext cx="6696670" cy="1759012"/>
          </a:xfrm>
          <a:prstGeom prst="rect">
            <a:avLst/>
          </a:prstGeom>
        </p:spPr>
        <p:txBody>
          <a:bodyPr lIns="0" tIns="0" rIns="0" bIns="36000">
            <a:noAutofit/>
          </a:bodyPr>
          <a:lstStyle>
            <a:lvl1pPr marL="252000" indent="-252000">
              <a:lnSpc>
                <a:spcPct val="110000"/>
              </a:lnSpc>
              <a:buFontTx/>
              <a:buBlip>
                <a:blip r:embed="rId4"/>
              </a:buBlip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0BEDC3-D78C-A344-8239-4585A7F452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2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0D60C3-EB16-6441-9B3D-C7330061B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5"/>
            <a:ext cx="7582244" cy="8299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A43273-00D0-FD40-A013-30A76832D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8349" y="4353724"/>
            <a:ext cx="755649" cy="79221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308F64AF-0EAB-1048-8BF9-85FB917584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3672334" cy="376436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7DA7C8D-BF60-8F45-B833-13B635BC8B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88024" y="1110294"/>
            <a:ext cx="360032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0499304-3E11-8646-8D67-D94DC31B44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4227934"/>
            <a:ext cx="3600326" cy="192485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F29CE2-E779-D14D-BCB8-094115E1A65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7F9392-15A2-B443-926B-2D04F94B7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6B1EF-5AA9-D84A-81AC-BC6BE9346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FD718A3-0F1A-B949-8A6A-458C094F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7002A3-A6A9-8643-ABA0-8FF65356EF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E1B20B9-0549-8D4F-BFE3-3FBB9A2D2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6B1EF-5AA9-D84A-81AC-BC6BE93463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FD718A3-0F1A-B949-8A6A-458C094F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08E73B-8658-E946-9F77-E99FFA09E0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6670" cy="3174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B4713F0B-0D70-004E-87A6-CF5F811D8C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780886"/>
            <a:ext cx="6697422" cy="2161357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82B407-C886-9443-AAD7-76A1E0BB5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7B27D1-CD0D-994E-8E17-126FDAAEB3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4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D99FA8-AE8A-B647-8174-220828735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28B8203-48C6-1D4C-915E-5CA410FE7F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5650" y="1120825"/>
            <a:ext cx="6697928" cy="31745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Headline</a:t>
            </a:r>
            <a:r>
              <a:rPr lang="zh-TW" altLang="en-US" dirty="0"/>
              <a:t> </a:t>
            </a:r>
            <a:r>
              <a:rPr lang="en-US" altLang="zh-TW" dirty="0"/>
              <a:t>(first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6A14458-4421-8745-8CD7-949ECAA5D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50" y="1693079"/>
            <a:ext cx="6697927" cy="286164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(second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843A7A65-1401-DB43-BE5D-1469B6E302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524" y="2261020"/>
            <a:ext cx="6680796" cy="230251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r>
              <a:rPr lang="zh-TW" altLang="en-US" dirty="0"/>
              <a:t> </a:t>
            </a:r>
            <a:r>
              <a:rPr lang="en-US" altLang="zh-TW" dirty="0"/>
              <a:t>(third</a:t>
            </a:r>
            <a:r>
              <a:rPr lang="zh-TW" altLang="en-US" dirty="0"/>
              <a:t> </a:t>
            </a:r>
            <a:r>
              <a:rPr lang="en-US" altLang="zh-TW" dirty="0"/>
              <a:t>level)</a:t>
            </a:r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FE38F8A9-DB96-174E-8B35-37AC8EF5D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2828962"/>
            <a:ext cx="6696670" cy="1759012"/>
          </a:xfrm>
          <a:prstGeom prst="rect">
            <a:avLst/>
          </a:prstGeom>
        </p:spPr>
        <p:txBody>
          <a:bodyPr lIns="0" tIns="0" rIns="0" bIns="36000">
            <a:noAutofit/>
          </a:bodyPr>
          <a:lstStyle>
            <a:lvl1pPr marL="252000" indent="-252000">
              <a:lnSpc>
                <a:spcPct val="110000"/>
              </a:lnSpc>
              <a:buFontTx/>
              <a:buBlip>
                <a:blip r:embed="rId4"/>
              </a:buBlip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52A2BE3-1EB9-B04C-A2E3-407A32047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2BA230-387A-8748-AD6D-FD47C2BE46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3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FFBC4A39-0889-304B-8A8B-46E080D89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A8678F-FE6E-9148-B4FB-62E16B9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8351" y="4767263"/>
            <a:ext cx="648145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586065"/>
                </a:solidFill>
              </a:defRPr>
            </a:lvl1pPr>
          </a:lstStyle>
          <a:p>
            <a:fld id="{389DCB6B-776B-B74D-98EC-141E4E4FB2B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F1D19-0ECD-5646-87E6-157C79A721EA}"/>
              </a:ext>
            </a:extLst>
          </p:cNvPr>
          <p:cNvSpPr/>
          <p:nvPr userDrawn="1"/>
        </p:nvSpPr>
        <p:spPr>
          <a:xfrm>
            <a:off x="3392070" y="2174777"/>
            <a:ext cx="2387600" cy="120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60ED8F-7666-6D4A-829A-68C870805A2C}"/>
              </a:ext>
            </a:extLst>
          </p:cNvPr>
          <p:cNvSpPr txBox="1"/>
          <p:nvPr userDrawn="1"/>
        </p:nvSpPr>
        <p:spPr>
          <a:xfrm>
            <a:off x="3407325" y="2182890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91B8EF-F4D7-B348-B943-88EE6F71B2BB}"/>
              </a:ext>
            </a:extLst>
          </p:cNvPr>
          <p:cNvSpPr/>
          <p:nvPr userDrawn="1"/>
        </p:nvSpPr>
        <p:spPr>
          <a:xfrm>
            <a:off x="3392070" y="3597498"/>
            <a:ext cx="2387600" cy="120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81159B-78A2-0B47-BAE0-8FAC082DEDFD}"/>
              </a:ext>
            </a:extLst>
          </p:cNvPr>
          <p:cNvSpPr txBox="1"/>
          <p:nvPr userDrawn="1"/>
        </p:nvSpPr>
        <p:spPr>
          <a:xfrm>
            <a:off x="3407325" y="3605611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DA2DA3-9809-1A4A-BB49-1CD594F6F736}"/>
              </a:ext>
            </a:extLst>
          </p:cNvPr>
          <p:cNvSpPr/>
          <p:nvPr userDrawn="1"/>
        </p:nvSpPr>
        <p:spPr>
          <a:xfrm>
            <a:off x="756828" y="2174777"/>
            <a:ext cx="2387600" cy="120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535CFD-8EDE-2149-8616-FD04C639CC9B}"/>
              </a:ext>
            </a:extLst>
          </p:cNvPr>
          <p:cNvSpPr txBox="1"/>
          <p:nvPr userDrawn="1"/>
        </p:nvSpPr>
        <p:spPr>
          <a:xfrm>
            <a:off x="772083" y="2182890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F16C47-73CE-F045-A67A-ABBF5A76558B}"/>
              </a:ext>
            </a:extLst>
          </p:cNvPr>
          <p:cNvSpPr/>
          <p:nvPr userDrawn="1"/>
        </p:nvSpPr>
        <p:spPr>
          <a:xfrm>
            <a:off x="756828" y="3597498"/>
            <a:ext cx="2387600" cy="120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8CE5A2-4646-134B-BDEB-AC2744EC76BE}"/>
              </a:ext>
            </a:extLst>
          </p:cNvPr>
          <p:cNvSpPr txBox="1"/>
          <p:nvPr userDrawn="1"/>
        </p:nvSpPr>
        <p:spPr>
          <a:xfrm>
            <a:off x="772083" y="3605611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37AF23B-F405-5649-BF3B-D466BB9F85E0}"/>
              </a:ext>
            </a:extLst>
          </p:cNvPr>
          <p:cNvSpPr/>
          <p:nvPr userDrawn="1"/>
        </p:nvSpPr>
        <p:spPr>
          <a:xfrm>
            <a:off x="6012057" y="2174777"/>
            <a:ext cx="2387600" cy="120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A25722-E180-A642-ABA3-4E4C85314389}"/>
              </a:ext>
            </a:extLst>
          </p:cNvPr>
          <p:cNvSpPr txBox="1"/>
          <p:nvPr userDrawn="1"/>
        </p:nvSpPr>
        <p:spPr>
          <a:xfrm>
            <a:off x="6027312" y="2182890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B5EAF3-3BF1-F247-BD0C-964318A00307}"/>
              </a:ext>
            </a:extLst>
          </p:cNvPr>
          <p:cNvSpPr/>
          <p:nvPr userDrawn="1"/>
        </p:nvSpPr>
        <p:spPr>
          <a:xfrm>
            <a:off x="6012057" y="3597498"/>
            <a:ext cx="2387600" cy="120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DBD6C7-3B2B-D24D-B3F5-FFFFD46AE2BD}"/>
              </a:ext>
            </a:extLst>
          </p:cNvPr>
          <p:cNvSpPr txBox="1"/>
          <p:nvPr userDrawn="1"/>
        </p:nvSpPr>
        <p:spPr>
          <a:xfrm>
            <a:off x="6027312" y="3605611"/>
            <a:ext cx="720080" cy="1477328"/>
          </a:xfrm>
          <a:prstGeom prst="rect">
            <a:avLst/>
          </a:prstGeom>
          <a:noFill/>
        </p:spPr>
        <p:txBody>
          <a:bodyPr wrap="square" lIns="0" tIns="0" rIns="36000" bIns="0" rtlCol="0" anchor="b" anchorCtr="0">
            <a:spAutoFit/>
          </a:bodyPr>
          <a:lstStyle/>
          <a:p>
            <a:pPr algn="l"/>
            <a:r>
              <a:rPr lang="en-US" sz="9600" b="1" dirty="0">
                <a:solidFill>
                  <a:schemeClr val="bg2">
                    <a:alpha val="2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4E22D3-35A0-9245-832E-1D289CBD2F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0533" y="2355726"/>
            <a:ext cx="1800225" cy="864095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78C688D7-D832-5D4B-AC49-16CEEA024B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85757" y="2355726"/>
            <a:ext cx="1800225" cy="864095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684535C-F6D8-8A48-973F-6FF28BCDC0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6548" y="2355726"/>
            <a:ext cx="1800225" cy="864095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EAA01D30-07BB-4D43-95B6-E41F18E6F1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0515" y="3795887"/>
            <a:ext cx="1800225" cy="864095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40" name="Text Placeholder 19">
            <a:extLst>
              <a:ext uri="{FF2B5EF4-FFF2-40B4-BE49-F238E27FC236}">
                <a16:creationId xmlns:a16="http://schemas.microsoft.com/office/drawing/2014/main" id="{0435B7AA-1869-8D47-A919-52A878EDBA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5757" y="3795887"/>
            <a:ext cx="1800225" cy="864096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5D7DA935-7D3A-0044-A94F-4FED624AB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5744" y="3795887"/>
            <a:ext cx="1800225" cy="864096"/>
          </a:xfrm>
          <a:prstGeom prst="rect">
            <a:avLst/>
          </a:prstGeom>
        </p:spPr>
        <p:txBody>
          <a:bodyPr lIns="72000" tIns="0" rIns="72000" bIns="36000" anchor="ctr" anchorCtr="0">
            <a:normAutofit/>
          </a:bodyPr>
          <a:lstStyle>
            <a:lvl1pPr marL="0" indent="0" algn="ctr">
              <a:lnSpc>
                <a:spcPct val="11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502916F8-A28A-A745-9C48-FF168049DD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6"/>
            <a:ext cx="6696670" cy="730844"/>
          </a:xfrm>
          <a:prstGeom prst="rect">
            <a:avLst/>
          </a:prstGeom>
        </p:spPr>
        <p:txBody>
          <a:bodyPr lIns="0" tIns="0" rIns="0" bIns="36000">
            <a:noAutofit/>
          </a:bodyPr>
          <a:lstStyle>
            <a:lvl1pPr marL="252000" indent="-252000">
              <a:lnSpc>
                <a:spcPct val="110000"/>
              </a:lnSpc>
              <a:buFontTx/>
              <a:buBlip>
                <a:blip r:embed="rId4"/>
              </a:buBlip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5180D01-0F73-6643-835D-42A025ED6B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C845A89-6D03-9A4A-A10B-73FF2B55E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D63F1F2D-B72A-2241-9CA6-49C59A1E5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650" y="1120825"/>
            <a:ext cx="2160092" cy="3764360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0" indent="0">
              <a:lnSpc>
                <a:spcPct val="110000"/>
              </a:lnSpc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66E0C2A-5AA4-104B-ACAB-6DA973D0C6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68144" y="1110294"/>
            <a:ext cx="252020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41CEDF1-BC49-7346-96A1-C0EBD06C200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31840" y="1110294"/>
            <a:ext cx="2520206" cy="3045631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21654CB7-C182-3F4C-9CEE-754AC9DD63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1840" y="4227934"/>
            <a:ext cx="2520206" cy="200307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5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4A80137-DEAB-7641-8B16-2113641C09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68144" y="4227934"/>
            <a:ext cx="2520206" cy="192485"/>
          </a:xfrm>
          <a:prstGeom prst="rect">
            <a:avLst/>
          </a:prstGeom>
        </p:spPr>
        <p:txBody>
          <a:bodyPr lIns="0" tIns="0" rIns="0" bIns="36000">
            <a:spAutoFit/>
          </a:bodyPr>
          <a:lstStyle>
            <a:lvl1pPr marL="171450" indent="-171450">
              <a:lnSpc>
                <a:spcPct val="110000"/>
              </a:lnSpc>
              <a:buFontTx/>
              <a:buBlip>
                <a:blip r:embed="rId4"/>
              </a:buBlip>
              <a:defRPr sz="1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Caption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C6828A4-0162-4648-B6D7-52D22B66D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D38548-D324-CA4D-928A-0A3356285E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3A3BF39-65FD-5641-8674-BB9A24936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2941C3-5A81-9148-B4CA-B243D84E17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5651" y="3191452"/>
            <a:ext cx="1524352" cy="1523385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9DA2ED4-B497-DF42-A821-131DD2AC1E3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05215" y="1668067"/>
            <a:ext cx="1544433" cy="1523385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C2ABBA-AB38-054D-86BA-944C3FBD27E7}"/>
              </a:ext>
            </a:extLst>
          </p:cNvPr>
          <p:cNvSpPr/>
          <p:nvPr userDrawn="1"/>
        </p:nvSpPr>
        <p:spPr>
          <a:xfrm>
            <a:off x="771426" y="1657663"/>
            <a:ext cx="1533789" cy="1533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F449E0-40C7-8344-8D56-C4E17864D3C6}"/>
              </a:ext>
            </a:extLst>
          </p:cNvPr>
          <p:cNvSpPr/>
          <p:nvPr userDrawn="1"/>
        </p:nvSpPr>
        <p:spPr>
          <a:xfrm>
            <a:off x="2294812" y="3191452"/>
            <a:ext cx="1554836" cy="15233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2E52A4-37CE-3E44-A6E1-B8647A1135D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39970" y="3184705"/>
            <a:ext cx="4548380" cy="1523385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610BA-D934-AD48-A95E-0AC25E5046DD}"/>
              </a:ext>
            </a:extLst>
          </p:cNvPr>
          <p:cNvSpPr/>
          <p:nvPr userDrawn="1"/>
        </p:nvSpPr>
        <p:spPr>
          <a:xfrm>
            <a:off x="3849648" y="1656864"/>
            <a:ext cx="4548380" cy="15233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C7F9DC1-33E7-B047-9F37-D5C0987E4A27}"/>
              </a:ext>
            </a:extLst>
          </p:cNvPr>
          <p:cNvSpPr/>
          <p:nvPr userDrawn="1"/>
        </p:nvSpPr>
        <p:spPr>
          <a:xfrm rot="10800000">
            <a:off x="1451837" y="3186064"/>
            <a:ext cx="162561" cy="14013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36E33519-2F6A-AD43-B925-D41ADC533F5C}"/>
              </a:ext>
            </a:extLst>
          </p:cNvPr>
          <p:cNvSpPr/>
          <p:nvPr userDrawn="1"/>
        </p:nvSpPr>
        <p:spPr>
          <a:xfrm>
            <a:off x="2996995" y="3052688"/>
            <a:ext cx="162561" cy="14013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4C625"/>
              </a:solidFill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B81C2B3B-A9D0-664B-8A83-CF18BB8E536F}"/>
              </a:ext>
            </a:extLst>
          </p:cNvPr>
          <p:cNvSpPr/>
          <p:nvPr userDrawn="1"/>
        </p:nvSpPr>
        <p:spPr>
          <a:xfrm rot="10800000">
            <a:off x="6042557" y="3191452"/>
            <a:ext cx="162561" cy="140139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2CB6127C-9A75-4246-96F3-4C4B4748F9A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91327" y="3478939"/>
            <a:ext cx="1152128" cy="948410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5486CF9C-F426-A747-970F-00C0BCD76C1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9892" y="1954939"/>
            <a:ext cx="1152128" cy="948410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F4653C01-CAAE-BA46-82B5-23488F608F2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04310" y="1954939"/>
            <a:ext cx="4240098" cy="948410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3EBA49C-AB3F-CD4B-9940-5FEDF51C8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7F3A8D-AE61-5D4D-9E4E-A870BFF87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0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292CA3B-B5F2-CA42-94BB-2411662EC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7582237" cy="829948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D081406-FE13-8349-B113-C143D10195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64117" y="1117628"/>
            <a:ext cx="3383174" cy="1704419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1AEEC33-6FE6-6248-A97D-92CF6F9EADB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010740" y="2822047"/>
            <a:ext cx="3377610" cy="1704419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>
              <a:buNone/>
              <a:defRPr sz="1300">
                <a:solidFill>
                  <a:srgbClr val="586065"/>
                </a:solidFill>
              </a:defRPr>
            </a:lvl1pPr>
          </a:lstStyle>
          <a:p>
            <a:r>
              <a:rPr lang="en-US" altLang="zh-TW" dirty="0"/>
              <a:t>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7D925A-FE71-CE40-80ED-7B1CE2179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650" y="-1395"/>
            <a:ext cx="5616550" cy="827526"/>
          </a:xfrm>
          <a:prstGeom prst="rect">
            <a:avLst/>
          </a:prstGeom>
        </p:spPr>
        <p:txBody>
          <a:bodyPr lIns="0" tIns="36000" rIns="36000" bIns="108000" anchor="b">
            <a:normAutofit/>
          </a:bodyPr>
          <a:lstStyle>
            <a:lvl1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5BEB9-7771-CC48-84F8-2118A9B715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351" y="4353724"/>
            <a:ext cx="755650" cy="7897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ABCFF9-EA0E-784D-BA87-1E3A2C2BB0FA}"/>
              </a:ext>
            </a:extLst>
          </p:cNvPr>
          <p:cNvSpPr/>
          <p:nvPr userDrawn="1"/>
        </p:nvSpPr>
        <p:spPr>
          <a:xfrm>
            <a:off x="4138824" y="1110294"/>
            <a:ext cx="4249525" cy="1711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rgbClr val="EF8019"/>
              </a:solidFill>
            </a:endParaRP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C11B9C7C-F92C-2541-BC3F-3F5044B146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55977" y="1367847"/>
            <a:ext cx="3816424" cy="230251"/>
          </a:xfrm>
          <a:prstGeom prst="rect">
            <a:avLst/>
          </a:prstGeom>
        </p:spPr>
        <p:txBody>
          <a:bodyPr lIns="0" tIns="0" rIns="0" bIns="36000" anchor="ctr" anchorCtr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64C64822-51C8-AA4D-9119-582971C250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5977" y="1851670"/>
            <a:ext cx="3816424" cy="789343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F364A2-ADF1-534B-8905-C04CE046F76F}"/>
              </a:ext>
            </a:extLst>
          </p:cNvPr>
          <p:cNvSpPr/>
          <p:nvPr userDrawn="1"/>
        </p:nvSpPr>
        <p:spPr>
          <a:xfrm>
            <a:off x="760010" y="2814713"/>
            <a:ext cx="4259203" cy="1711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>
              <a:lnSpc>
                <a:spcPts val="1360"/>
              </a:lnSpc>
            </a:pPr>
            <a:endParaRPr lang="en-US" sz="1050" dirty="0">
              <a:solidFill>
                <a:srgbClr val="EF8019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22354FA5-7446-2F46-AABF-B3C7503AD67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7163" y="3560071"/>
            <a:ext cx="3816424" cy="793653"/>
          </a:xfrm>
          <a:prstGeom prst="rect">
            <a:avLst/>
          </a:prstGeom>
        </p:spPr>
        <p:txBody>
          <a:bodyPr lIns="0" tIns="0" rIns="0" bIns="36000">
            <a:normAutofit/>
          </a:bodyPr>
          <a:lstStyle>
            <a:lvl1pPr marL="0" indent="0" algn="r">
              <a:lnSpc>
                <a:spcPct val="110000"/>
              </a:lnSpc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text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DD5F695-F9B2-CE41-BC61-21FDFA514A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7163" y="3059923"/>
            <a:ext cx="3816425" cy="254938"/>
          </a:xfrm>
          <a:prstGeom prst="rect">
            <a:avLst/>
          </a:prstGeom>
        </p:spPr>
        <p:txBody>
          <a:bodyPr lIns="0" tIns="0" rIns="0" bIns="36000" anchor="ctr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Click</a:t>
            </a:r>
            <a:r>
              <a:rPr lang="zh-TW" altLang="en-US" dirty="0"/>
              <a:t> </a:t>
            </a:r>
            <a:r>
              <a:rPr lang="en-US" altLang="zh-TW" dirty="0"/>
              <a:t>to</a:t>
            </a:r>
            <a:r>
              <a:rPr lang="zh-TW" altLang="en-US" dirty="0"/>
              <a:t> </a:t>
            </a:r>
            <a:r>
              <a:rPr lang="en-US" altLang="zh-TW" dirty="0"/>
              <a:t>edit</a:t>
            </a:r>
            <a:r>
              <a:rPr lang="zh-TW" altLang="en-US" dirty="0"/>
              <a:t> </a:t>
            </a:r>
            <a:r>
              <a:rPr lang="en-US" altLang="zh-TW" dirty="0"/>
              <a:t>Headline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897AC13-5667-1E45-94EE-791ECB62C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8654" y="4767263"/>
            <a:ext cx="4956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038817A-EC8C-9741-B890-B425668681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995AE9-D81D-AB48-9821-3C3E559DA5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9756" y="143319"/>
            <a:ext cx="1258700" cy="5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8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23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4" r:id="rId4"/>
    <p:sldLayoutId id="2147483664" r:id="rId5"/>
    <p:sldLayoutId id="2147483665" r:id="rId6"/>
    <p:sldLayoutId id="2147483666" r:id="rId7"/>
    <p:sldLayoutId id="2147483669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95" r:id="rId18"/>
    <p:sldLayoutId id="2147483678" r:id="rId19"/>
    <p:sldLayoutId id="2147483677" r:id="rId20"/>
    <p:sldLayoutId id="2147483679" r:id="rId21"/>
    <p:sldLayoutId id="2147483696" r:id="rId22"/>
    <p:sldLayoutId id="2147483680" r:id="rId23"/>
    <p:sldLayoutId id="2147483681" r:id="rId2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31" userDrawn="1">
          <p15:clr>
            <a:srgbClr val="F26B43"/>
          </p15:clr>
        </p15:guide>
        <p15:guide id="2" orient="horz" pos="758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pos="52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.org.hk/tc/legislative_framework/files/Chi_GL24_CPD.pdf" TargetMode="External"/><Relationship Id="rId2" Type="http://schemas.openxmlformats.org/officeDocument/2006/relationships/hyperlink" Target="https://www.ia.org.hk/tc/supervision/reg_ins_intermediaries/files/FAQ_CPD_12.06.2020rev_Chi.pdf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5EBCD5B-6308-3445-8070-C9CB1A171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650" y="3145195"/>
            <a:ext cx="4392414" cy="322515"/>
          </a:xfrm>
        </p:spPr>
        <p:txBody>
          <a:bodyPr/>
          <a:lstStyle/>
          <a:p>
            <a:r>
              <a:rPr lang="zh-TW" altLang="en-US" dirty="0">
                <a:ea typeface="Microsoft JhengHei" panose="020B0604030504040204" pitchFamily="34" charset="-120"/>
              </a:rPr>
              <a:t>保險業監管局</a:t>
            </a:r>
            <a:endParaRPr lang="en-US" dirty="0">
              <a:ea typeface="Microsoft JhengHei" panose="020B0604030504040204" pitchFamily="34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D7915-ABAD-7642-88D7-68DE4E099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3481232"/>
            <a:ext cx="4949903" cy="275900"/>
          </a:xfrm>
        </p:spPr>
        <p:txBody>
          <a:bodyPr/>
          <a:lstStyle/>
          <a:p>
            <a:r>
              <a:rPr lang="ja-JP" altLang="en-US" dirty="0">
                <a:ea typeface="Microsoft JhengHei" panose="020B0604030504040204" pitchFamily="34" charset="-120"/>
              </a:rPr>
              <a:t>市場行為部</a:t>
            </a:r>
            <a:endParaRPr lang="en-US" dirty="0">
              <a:ea typeface="Microsoft JhengHei" panose="020B0604030504040204" pitchFamily="34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9B41-614A-1F4F-81A2-4D696EB60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ja-JP" altLang="en-US" dirty="0">
                <a:latin typeface="+mj-lt"/>
                <a:ea typeface="Microsoft JhengHei" panose="020B0604030504040204" pitchFamily="34" charset="-120"/>
              </a:rPr>
              <a:t>二零二一年六月</a:t>
            </a:r>
            <a:endParaRPr lang="en-US" dirty="0">
              <a:latin typeface="+mj-lt"/>
              <a:ea typeface="Microsoft JhengHei" panose="020B0604030504040204" pitchFamily="34" charset="-12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613F5-B542-5F49-90B7-DA0F6B095F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650" y="1533128"/>
            <a:ext cx="5525332" cy="1141156"/>
          </a:xfrm>
        </p:spPr>
        <p:txBody>
          <a:bodyPr/>
          <a:lstStyle/>
          <a:p>
            <a:r>
              <a:rPr lang="zh-TW" altLang="en-US" dirty="0">
                <a:ea typeface="Microsoft JhengHei" panose="020B0604030504040204" pitchFamily="34" charset="-120"/>
              </a:rPr>
              <a:t>持續專業培訓知多</a:t>
            </a:r>
            <a:r>
              <a:rPr lang="en-US" altLang="zh-TW" dirty="0">
                <a:ea typeface="Microsoft JhengHei" panose="020B0604030504040204" pitchFamily="34" charset="-120"/>
              </a:rPr>
              <a:t>D</a:t>
            </a:r>
            <a:r>
              <a:rPr lang="zh-TW" altLang="en-US" dirty="0">
                <a:ea typeface="Microsoft JhengHei" panose="020B0604030504040204" pitchFamily="34" charset="-120"/>
              </a:rPr>
              <a:t>系</a:t>
            </a:r>
            <a:r>
              <a:rPr lang="zh-TW" altLang="en-US" dirty="0" smtClean="0">
                <a:ea typeface="Microsoft JhengHei" panose="020B0604030504040204" pitchFamily="34" charset="-120"/>
              </a:rPr>
              <a:t>列</a:t>
            </a:r>
            <a:endParaRPr lang="en-US" dirty="0" smtClean="0">
              <a:latin typeface="+mj-lt"/>
              <a:ea typeface="Microsoft JhengHei" panose="020B0604030504040204" pitchFamily="34" charset="-120"/>
            </a:endParaRPr>
          </a:p>
          <a:p>
            <a:r>
              <a:rPr lang="ja-JP" altLang="en-US" sz="1600" dirty="0" smtClean="0">
                <a:latin typeface="+mj-lt"/>
                <a:ea typeface="Microsoft JhengHei" panose="020B0604030504040204" pitchFamily="34" charset="-120"/>
              </a:rPr>
              <a:t>短片</a:t>
            </a:r>
            <a:r>
              <a:rPr lang="en-US" sz="1600" smtClean="0">
                <a:latin typeface="+mj-lt"/>
                <a:ea typeface="Microsoft JhengHei" panose="020B0604030504040204" pitchFamily="34" charset="-120"/>
              </a:rPr>
              <a:t>3</a:t>
            </a:r>
            <a:endParaRPr lang="en-US" sz="1600" dirty="0" smtClean="0">
              <a:latin typeface="+mj-lt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1600" dirty="0">
                <a:latin typeface="+mj-lt"/>
                <a:ea typeface="Microsoft JhengHei" panose="020B0604030504040204" pitchFamily="34" charset="-120"/>
              </a:rPr>
              <a:t>個人持牌人的牌照如因不再獲任何主事人委任而暫時吊銷，應如何計算所需的持續專業培訓時數？</a:t>
            </a:r>
            <a:endParaRPr lang="en-US" sz="1600" dirty="0">
              <a:latin typeface="+mj-lt"/>
              <a:ea typeface="Microsoft JhengHei" panose="020B0604030504040204" pitchFamily="34" charset="-12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1D447D-37F2-4F44-B68F-7876C24DF320}"/>
              </a:ext>
            </a:extLst>
          </p:cNvPr>
          <p:cNvCxnSpPr>
            <a:cxnSpLocks/>
          </p:cNvCxnSpPr>
          <p:nvPr/>
        </p:nvCxnSpPr>
        <p:spPr>
          <a:xfrm>
            <a:off x="755650" y="2902899"/>
            <a:ext cx="43924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7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33D47-4417-244B-B914-DFA3D200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46" y="1207576"/>
            <a:ext cx="7511789" cy="317775"/>
          </a:xfrm>
        </p:spPr>
        <p:txBody>
          <a:bodyPr/>
          <a:lstStyle/>
          <a:p>
            <a:pPr algn="just"/>
            <a:r>
              <a:rPr lang="zh-TW" altLang="en-US" dirty="0">
                <a:solidFill>
                  <a:srgbClr val="006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根據</a:t>
            </a:r>
            <a:r>
              <a:rPr lang="zh-TW" altLang="en-US" dirty="0">
                <a:solidFill>
                  <a:srgbClr val="0069B5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與持續專業培訓相關的常見問題</a:t>
            </a:r>
            <a:r>
              <a:rPr lang="en-US" altLang="zh-TW" dirty="0">
                <a:solidFill>
                  <a:srgbClr val="006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A4(d)</a:t>
            </a:r>
            <a:r>
              <a:rPr lang="zh-TW" altLang="en-US" dirty="0">
                <a:solidFill>
                  <a:srgbClr val="0069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dirty="0">
              <a:solidFill>
                <a:srgbClr val="0069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B001-A5EC-3A49-B594-D9280775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38817A-EC8C-9741-B890-B425668681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1775475"/>
            <a:ext cx="7576500" cy="834839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在新監管制度下，如個人持牌人不再獲任何主事人委任，或者委任該個人持牌人的主事人牌照已暫時吊銷（如適用），該個人持牌人的牌照會根據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保險業條例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64ZI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64ZJ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或</a:t>
            </a:r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64ZK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條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暫時吊銷。</a:t>
            </a:r>
            <a:endParaRPr lang="en-HK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2860438"/>
            <a:ext cx="7576500" cy="516616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如個人持牌人的牌照持續暫時吊銷達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日，則該個人持牌人的牌照在該期間屆滿時撤銷。在此情況下：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85CA7-F5DD-B641-9B5E-B1DDE68D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289775"/>
            <a:ext cx="5910011" cy="536356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個人持牌人的牌照如因不再獲任何主事人委任而暫時吊銷，應如何計算所需的持續專業培訓時數？</a:t>
            </a:r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5074" y="3627781"/>
            <a:ext cx="7317076" cy="438789"/>
          </a:xfrm>
        </p:spPr>
        <p:txBody>
          <a:bodyPr/>
          <a:lstStyle/>
          <a:p>
            <a:pPr algn="just"/>
            <a:r>
              <a:rPr lang="zh-TW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在個人持牌人的牌照暫時吊銷期間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，就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保險業條例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》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而言（第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64G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條除外），該個人持牌人仍被視作繼續持牌，並須繼續遵守持續專業培訓規定（請參閱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指引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24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第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段）。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5074" y="4317297"/>
            <a:ext cx="7317076" cy="438789"/>
          </a:xfrm>
        </p:spPr>
        <p:txBody>
          <a:bodyPr/>
          <a:lstStyle/>
          <a:p>
            <a:pPr algn="just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因此，如個人持牌人的牌照持續暫時吊銷少於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日，該個人持牌人</a:t>
            </a:r>
            <a:r>
              <a:rPr lang="zh-TW" alt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仍需取得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相關持續專業培訓評核期內所需的最低持續專業</a:t>
            </a:r>
            <a:r>
              <a:rPr lang="zh-TW" altLang="en-US">
                <a:latin typeface="Arial" panose="020B0604020202020204" pitchFamily="34" charset="0"/>
                <a:cs typeface="Arial" panose="020B0604020202020204" pitchFamily="34" charset="0"/>
              </a:rPr>
              <a:t>培</a:t>
            </a:r>
            <a:r>
              <a:rPr lang="zh-TW" altLang="en-US" smtClean="0">
                <a:latin typeface="Arial" panose="020B0604020202020204" pitchFamily="34" charset="0"/>
                <a:cs typeface="Arial" panose="020B0604020202020204" pitchFamily="34" charset="0"/>
              </a:rPr>
              <a:t>訓時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數。</a:t>
            </a:r>
            <a:endParaRPr lang="en-H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7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33D47-4417-244B-B914-DFA3D200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964556"/>
            <a:ext cx="7511789" cy="317775"/>
          </a:xfrm>
        </p:spPr>
        <p:txBody>
          <a:bodyPr/>
          <a:lstStyle/>
          <a:p>
            <a:pPr algn="just"/>
            <a:r>
              <a:rPr lang="ja-JP" altLang="en-US" dirty="0">
                <a:ea typeface="Microsoft JhengHei" panose="020B0604030504040204" pitchFamily="34" charset="-120"/>
                <a:cs typeface="Arial" panose="020B0604020202020204" pitchFamily="34" charset="0"/>
              </a:rPr>
              <a:t>例</a:t>
            </a:r>
            <a:r>
              <a:rPr lang="en-US" altLang="ja-JP" dirty="0"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cs typeface="Arial" panose="020B0604020202020204" pitchFamily="34" charset="0"/>
              </a:rPr>
              <a:t>：</a:t>
            </a:r>
            <a:endParaRPr lang="en-US" dirty="0">
              <a:solidFill>
                <a:srgbClr val="0069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B001-A5EC-3A49-B594-D9280775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38817A-EC8C-9741-B890-B425668681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3920892"/>
            <a:ext cx="7576500" cy="762609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該個人持牌人的牌照曾被兩次暫時吊銷（第一次暫時吊銷：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日至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日，合共</a:t>
            </a:r>
            <a:r>
              <a:rPr lang="en-US" altLang="zh-TW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；及第二次暫時吊銷：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日至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日，合共</a:t>
            </a:r>
            <a:r>
              <a:rPr lang="en-US" altLang="zh-TW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161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），兩次暫時吊銷均少於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日，並於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日後發生</a:t>
            </a:r>
            <a:r>
              <a:rPr lang="zh-TW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HK" sz="1600" b="1" dirty="0">
              <a:latin typeface="+mj-lt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85CA7-F5DD-B641-9B5E-B1DDE68D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289775"/>
            <a:ext cx="5916317" cy="536356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個人持牌人的牌照如因不再獲任何主事人委任而暫時吊銷，應如何計算所需的持續專業培訓時數？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50085" y="1821693"/>
            <a:ext cx="8133008" cy="1780917"/>
            <a:chOff x="540914" y="2336724"/>
            <a:chExt cx="8133008" cy="1780917"/>
          </a:xfrm>
        </p:grpSpPr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4033311168"/>
                </p:ext>
              </p:extLst>
            </p:nvPr>
          </p:nvGraphicFramePr>
          <p:xfrm>
            <a:off x="540914" y="2336724"/>
            <a:ext cx="8133008" cy="16935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3" name="Group 22"/>
            <p:cNvGrpSpPr/>
            <p:nvPr/>
          </p:nvGrpSpPr>
          <p:grpSpPr>
            <a:xfrm>
              <a:off x="2894965" y="2996192"/>
              <a:ext cx="1598562" cy="1121449"/>
              <a:chOff x="2894965" y="2996192"/>
              <a:chExt cx="1598562" cy="1121449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003236" y="2996192"/>
                <a:ext cx="1490291" cy="38163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4C625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2894965" y="3860904"/>
                <a:ext cx="552450" cy="2567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A4C625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en-US" sz="1000" kern="100" dirty="0" smtClean="0">
                    <a:solidFill>
                      <a:srgbClr val="A4C625"/>
                    </a:solidFill>
                    <a:effectLst/>
                    <a:latin typeface="+mj-lt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63</a:t>
                </a:r>
                <a:r>
                  <a:rPr lang="ja-JP" altLang="en-US" sz="1000" kern="100" dirty="0">
                    <a:solidFill>
                      <a:srgbClr val="A4C625"/>
                    </a:solidFill>
                    <a:latin typeface="+mj-lt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日</a:t>
                </a:r>
                <a:endParaRPr lang="en-GB" sz="1000" kern="100" dirty="0">
                  <a:solidFill>
                    <a:srgbClr val="A4C625"/>
                  </a:solidFill>
                  <a:effectLst/>
                  <a:latin typeface="+mj-lt"/>
                  <a:ea typeface="Microsoft JhengHei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9" idx="0"/>
                <a:endCxn id="18" idx="4"/>
              </p:cNvCxnSpPr>
              <p:nvPr/>
            </p:nvCxnSpPr>
            <p:spPr>
              <a:xfrm flipV="1">
                <a:off x="3171190" y="3377827"/>
                <a:ext cx="577192" cy="483077"/>
              </a:xfrm>
              <a:prstGeom prst="straightConnector1">
                <a:avLst/>
              </a:prstGeom>
              <a:ln>
                <a:solidFill>
                  <a:srgbClr val="A4C62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013540" y="2996192"/>
              <a:ext cx="1570184" cy="1121449"/>
              <a:chOff x="2894965" y="2996192"/>
              <a:chExt cx="1570184" cy="112144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974858" y="2996192"/>
                <a:ext cx="1490291" cy="38163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4C625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2894965" y="3860904"/>
                <a:ext cx="552450" cy="2567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A4C625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en-US" sz="1000" kern="100" dirty="0" smtClean="0">
                    <a:solidFill>
                      <a:srgbClr val="A4C625"/>
                    </a:solidFill>
                    <a:effectLst/>
                    <a:latin typeface="+mj-lt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161</a:t>
                </a:r>
                <a:r>
                  <a:rPr lang="ja-JP" altLang="en-US" sz="1000" kern="100" dirty="0" smtClean="0">
                    <a:solidFill>
                      <a:srgbClr val="A4C625"/>
                    </a:solidFill>
                    <a:latin typeface="+mj-lt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日</a:t>
                </a:r>
                <a:endParaRPr lang="en-GB" sz="1000" kern="100" dirty="0">
                  <a:solidFill>
                    <a:srgbClr val="A4C625"/>
                  </a:solidFill>
                  <a:effectLst/>
                  <a:latin typeface="+mj-lt"/>
                  <a:ea typeface="Microsoft JhengHei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Straight Arrow Connector 26"/>
              <p:cNvCxnSpPr>
                <a:stCxn id="26" idx="0"/>
                <a:endCxn id="25" idx="4"/>
              </p:cNvCxnSpPr>
              <p:nvPr/>
            </p:nvCxnSpPr>
            <p:spPr>
              <a:xfrm flipV="1">
                <a:off x="3171190" y="3377827"/>
                <a:ext cx="548814" cy="483077"/>
              </a:xfrm>
              <a:prstGeom prst="straightConnector1">
                <a:avLst/>
              </a:prstGeom>
              <a:ln>
                <a:solidFill>
                  <a:srgbClr val="A4C62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99665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33D47-4417-244B-B914-DFA3D200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935416"/>
            <a:ext cx="7511789" cy="317775"/>
          </a:xfrm>
        </p:spPr>
        <p:txBody>
          <a:bodyPr/>
          <a:lstStyle/>
          <a:p>
            <a:pPr algn="just"/>
            <a:r>
              <a:rPr lang="ja-JP" altLang="en-US" dirty="0">
                <a:ea typeface="Microsoft JhengHei" panose="020B0604030504040204" pitchFamily="34" charset="-120"/>
                <a:cs typeface="Arial" panose="020B0604020202020204" pitchFamily="34" charset="0"/>
              </a:rPr>
              <a:t>例</a:t>
            </a:r>
            <a:r>
              <a:rPr lang="en-US" altLang="ja-JP" dirty="0"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cs typeface="Arial" panose="020B0604020202020204" pitchFamily="34" charset="0"/>
              </a:rPr>
              <a:t>：</a:t>
            </a:r>
            <a:endParaRPr lang="en-HK" dirty="0"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B001-A5EC-3A49-B594-D9280775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38817A-EC8C-9741-B890-B425668681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3954149"/>
            <a:ext cx="7576500" cy="503152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因此，該個人持牌人的牌照於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日至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日期間被視為連續有效，而計算持續專業培訓時數的開始日期為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日。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85CA7-F5DD-B641-9B5E-B1DDE68D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9" y="289775"/>
            <a:ext cx="5916317" cy="536356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個人持牌人的牌照如因不再獲任何主事人委任而暫時吊銷，應如何計算所需的持續專業培訓時數？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55649" y="1777527"/>
            <a:ext cx="8133008" cy="1780917"/>
            <a:chOff x="540914" y="2336724"/>
            <a:chExt cx="8133008" cy="1780917"/>
          </a:xfrm>
        </p:grpSpPr>
        <p:graphicFrame>
          <p:nvGraphicFramePr>
            <p:cNvPr id="30" name="Diagram 29"/>
            <p:cNvGraphicFramePr/>
            <p:nvPr>
              <p:extLst>
                <p:ext uri="{D42A27DB-BD31-4B8C-83A1-F6EECF244321}">
                  <p14:modId xmlns:p14="http://schemas.microsoft.com/office/powerpoint/2010/main" val="544133821"/>
                </p:ext>
              </p:extLst>
            </p:nvPr>
          </p:nvGraphicFramePr>
          <p:xfrm>
            <a:off x="540914" y="2336724"/>
            <a:ext cx="8133008" cy="16935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1" name="Group 30"/>
            <p:cNvGrpSpPr/>
            <p:nvPr/>
          </p:nvGrpSpPr>
          <p:grpSpPr>
            <a:xfrm>
              <a:off x="2894965" y="2996192"/>
              <a:ext cx="1615425" cy="1121449"/>
              <a:chOff x="2894965" y="2996192"/>
              <a:chExt cx="1615425" cy="112144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020099" y="2996192"/>
                <a:ext cx="1490291" cy="38163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4C625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2894965" y="3860904"/>
                <a:ext cx="552450" cy="2567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A4C625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en-US" sz="1000" kern="100" dirty="0" smtClean="0">
                    <a:solidFill>
                      <a:srgbClr val="A4C625"/>
                    </a:solidFill>
                    <a:effectLst/>
                    <a:latin typeface="+mj-lt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63</a:t>
                </a:r>
                <a:r>
                  <a:rPr lang="ja-JP" altLang="en-US" sz="1000" kern="100" dirty="0">
                    <a:solidFill>
                      <a:srgbClr val="A4C625"/>
                    </a:solidFill>
                    <a:latin typeface="+mj-lt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日</a:t>
                </a:r>
                <a:endParaRPr lang="en-GB" sz="1000" kern="100" dirty="0">
                  <a:solidFill>
                    <a:srgbClr val="A4C625"/>
                  </a:solidFill>
                  <a:effectLst/>
                  <a:latin typeface="+mj-lt"/>
                  <a:ea typeface="Microsoft JhengHei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Arrow Connector 37"/>
              <p:cNvCxnSpPr>
                <a:stCxn id="37" idx="0"/>
                <a:endCxn id="36" idx="4"/>
              </p:cNvCxnSpPr>
              <p:nvPr/>
            </p:nvCxnSpPr>
            <p:spPr>
              <a:xfrm flipV="1">
                <a:off x="3171190" y="3377827"/>
                <a:ext cx="594055" cy="483077"/>
              </a:xfrm>
              <a:prstGeom prst="straightConnector1">
                <a:avLst/>
              </a:prstGeom>
              <a:ln>
                <a:solidFill>
                  <a:srgbClr val="A4C62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5013540" y="2996192"/>
              <a:ext cx="1578616" cy="1121449"/>
              <a:chOff x="2894965" y="2996192"/>
              <a:chExt cx="1578616" cy="1121449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983290" y="2996192"/>
                <a:ext cx="1490291" cy="381635"/>
              </a:xfrm>
              <a:prstGeom prst="ellipse">
                <a:avLst/>
              </a:prstGeom>
              <a:noFill/>
              <a:ln w="12700" cap="flat" cmpd="sng" algn="ctr">
                <a:solidFill>
                  <a:srgbClr val="A4C625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2894965" y="3860904"/>
                <a:ext cx="552450" cy="2567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A4C625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en-US" sz="1000" kern="100" dirty="0" smtClean="0">
                    <a:solidFill>
                      <a:srgbClr val="A4C625"/>
                    </a:solidFill>
                    <a:effectLst/>
                    <a:latin typeface="+mj-lt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161</a:t>
                </a:r>
                <a:r>
                  <a:rPr lang="ja-JP" altLang="en-US" sz="1000" kern="100" dirty="0" smtClean="0">
                    <a:solidFill>
                      <a:srgbClr val="A4C625"/>
                    </a:solidFill>
                    <a:latin typeface="+mj-lt"/>
                    <a:ea typeface="Microsoft JhengHei" panose="020B0604030504040204" pitchFamily="34" charset="-120"/>
                    <a:cs typeface="Times New Roman" panose="02020603050405020304" pitchFamily="18" charset="0"/>
                  </a:rPr>
                  <a:t>日</a:t>
                </a:r>
                <a:endParaRPr lang="en-GB" sz="1000" kern="100" dirty="0">
                  <a:solidFill>
                    <a:srgbClr val="A4C625"/>
                  </a:solidFill>
                  <a:effectLst/>
                  <a:latin typeface="+mj-lt"/>
                  <a:ea typeface="Microsoft JhengHei" panose="020B0604030504040204" pitchFamily="34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Arrow Connector 34"/>
              <p:cNvCxnSpPr>
                <a:stCxn id="34" idx="0"/>
                <a:endCxn id="33" idx="4"/>
              </p:cNvCxnSpPr>
              <p:nvPr/>
            </p:nvCxnSpPr>
            <p:spPr>
              <a:xfrm flipV="1">
                <a:off x="3171190" y="3377827"/>
                <a:ext cx="557246" cy="483077"/>
              </a:xfrm>
              <a:prstGeom prst="straightConnector1">
                <a:avLst/>
              </a:prstGeom>
              <a:ln>
                <a:solidFill>
                  <a:srgbClr val="A4C62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57278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33D47-4417-244B-B914-DFA3D200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935416"/>
            <a:ext cx="7511789" cy="317775"/>
          </a:xfrm>
        </p:spPr>
        <p:txBody>
          <a:bodyPr/>
          <a:lstStyle/>
          <a:p>
            <a:pPr algn="just"/>
            <a:r>
              <a:rPr lang="ja-JP" altLang="en-US" dirty="0">
                <a:ea typeface="Microsoft JhengHei" panose="020B0604030504040204" pitchFamily="34" charset="-120"/>
                <a:cs typeface="Arial" panose="020B0604020202020204" pitchFamily="34" charset="0"/>
              </a:rPr>
              <a:t>例</a:t>
            </a:r>
            <a:r>
              <a:rPr lang="en-US" altLang="ja-JP" dirty="0">
                <a:ea typeface="Microsoft JhengHei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cs typeface="Arial" panose="020B0604020202020204" pitchFamily="34" charset="0"/>
              </a:rPr>
              <a:t>：</a:t>
            </a:r>
            <a:endParaRPr lang="en-HK" dirty="0"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4B001-A5EC-3A49-B594-D92807755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038817A-EC8C-9741-B890-B425668681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185CA7-F5DD-B641-9B5E-B1DDE68D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89775"/>
            <a:ext cx="5884786" cy="536356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個人持牌人的牌照如因不再獲任何主事人委任而暫時吊銷，應如何計算所需的持續專業培訓時數？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457" y="979560"/>
            <a:ext cx="3351240" cy="31036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CDA78F-0222-2C46-BF33-D30E29FF88D0}"/>
              </a:ext>
            </a:extLst>
          </p:cNvPr>
          <p:cNvSpPr txBox="1"/>
          <p:nvPr/>
        </p:nvSpPr>
        <p:spPr>
          <a:xfrm>
            <a:off x="3737457" y="4133404"/>
            <a:ext cx="1548172" cy="205629"/>
          </a:xfrm>
          <a:prstGeom prst="rect">
            <a:avLst/>
          </a:prstGeom>
          <a:noFill/>
        </p:spPr>
        <p:txBody>
          <a:bodyPr wrap="square" lIns="0" tIns="0" rIns="0" bIns="36000" rtlCol="0">
            <a:spAutoFit/>
          </a:bodyPr>
          <a:lstStyle/>
          <a:p>
            <a:pPr marL="182563" indent="-173038">
              <a:lnSpc>
                <a:spcPct val="110000"/>
              </a:lnSpc>
              <a:buBlip>
                <a:blip r:embed="rId3"/>
              </a:buBlip>
            </a:pPr>
            <a:r>
              <a:rPr lang="en-US" altLang="ja-JP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ja-JP" altLang="en-US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指引</a:t>
            </a:r>
            <a:r>
              <a:rPr lang="en-US" altLang="ja-JP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24》</a:t>
            </a:r>
            <a:r>
              <a:rPr lang="ja-JP" altLang="en-US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附件</a:t>
            </a:r>
            <a:r>
              <a:rPr lang="en-US" altLang="ja-JP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ja-JP" altLang="en-US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表</a:t>
            </a:r>
            <a:r>
              <a:rPr lang="en-US" altLang="ja-JP" sz="1000" dirty="0" smtClean="0">
                <a:solidFill>
                  <a:schemeClr val="accent1"/>
                </a:solidFill>
                <a:latin typeface="+mj-lt"/>
                <a:ea typeface="Microsoft JhengHei" panose="020B0604030504040204" pitchFamily="34" charset="-120"/>
                <a:cs typeface="Arial" panose="020B0604020202020204" pitchFamily="34" charset="0"/>
              </a:rPr>
              <a:t>(1.1)</a:t>
            </a:r>
            <a:endParaRPr lang="en-US" sz="1000" dirty="0">
              <a:solidFill>
                <a:schemeClr val="accent1"/>
              </a:solidFill>
              <a:latin typeface="+mj-lt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3613536-64DC-C24B-8877-34786ED55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5650" y="4434838"/>
            <a:ext cx="7576500" cy="503152"/>
          </a:xfrm>
        </p:spPr>
        <p:txBody>
          <a:bodyPr/>
          <a:lstStyle/>
          <a:p>
            <a:pPr algn="just"/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該個人持牌人於合併持續專業培訓評核期內必須取得</a:t>
            </a:r>
            <a:r>
              <a:rPr lang="zh-TW" alt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最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少</a:t>
            </a:r>
            <a:r>
              <a:rPr lang="en-US" altLang="zh-TW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個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持續專業培訓時數（第一個評核期：</a:t>
            </a:r>
            <a:r>
              <a:rPr lang="en-US" altLang="zh-TW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個時數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；第二個評核期：</a:t>
            </a:r>
            <a:r>
              <a:rPr lang="en-US" altLang="zh-TW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zh-TW" alt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個時數</a:t>
            </a:r>
            <a:r>
              <a:rPr lang="zh-TW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0837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BC8273-B700-1947-9FBB-1F3E029AEC53}"/>
              </a:ext>
            </a:extLst>
          </p:cNvPr>
          <p:cNvSpPr txBox="1">
            <a:spLocks/>
          </p:cNvSpPr>
          <p:nvPr/>
        </p:nvSpPr>
        <p:spPr>
          <a:xfrm>
            <a:off x="745395" y="1578848"/>
            <a:ext cx="5384238" cy="624152"/>
          </a:xfrm>
          <a:prstGeom prst="rect">
            <a:avLst/>
          </a:prstGeom>
        </p:spPr>
        <p:txBody>
          <a:bodyPr vert="horz" lIns="0" tIns="31107" rIns="62215" bIns="31107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zh-TW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請</a:t>
            </a:r>
            <a:r>
              <a:rPr lang="zh-TW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參閱保監局網站內的「持續專業培訓規定」專頁以獲得更多資</a:t>
            </a:r>
            <a:r>
              <a:rPr lang="zh-TW" alt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訊。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0CA2F3-FAF7-D14E-8D91-BC7147EDF5B6}"/>
              </a:ext>
            </a:extLst>
          </p:cNvPr>
          <p:cNvSpPr/>
          <p:nvPr/>
        </p:nvSpPr>
        <p:spPr>
          <a:xfrm>
            <a:off x="1023409" y="2565445"/>
            <a:ext cx="2180047" cy="188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HK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www.ia.org.hk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18D8A6-D451-734D-BD6A-8FCAC5598EC8}"/>
              </a:ext>
            </a:extLst>
          </p:cNvPr>
          <p:cNvSpPr/>
          <p:nvPr/>
        </p:nvSpPr>
        <p:spPr>
          <a:xfrm>
            <a:off x="1041229" y="3018995"/>
            <a:ext cx="4192923" cy="205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www.ia.org.hk/tc/supervision/reg_ins_intermediaries/cpd.html</a:t>
            </a:r>
            <a:endParaRPr lang="en-HK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7A12474-14AD-6144-BAC1-EA710028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95" y="2551208"/>
            <a:ext cx="231849" cy="231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12474-14AD-6144-BAC1-EA710028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55" y="3005633"/>
            <a:ext cx="231849" cy="2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586164"/>
      </a:dk1>
      <a:lt1>
        <a:srgbClr val="FFFFFF"/>
      </a:lt1>
      <a:dk2>
        <a:srgbClr val="566164"/>
      </a:dk2>
      <a:lt2>
        <a:srgbClr val="FEFFFE"/>
      </a:lt2>
      <a:accent1>
        <a:srgbClr val="0069B3"/>
      </a:accent1>
      <a:accent2>
        <a:srgbClr val="A2C511"/>
      </a:accent2>
      <a:accent3>
        <a:srgbClr val="F07C03"/>
      </a:accent3>
      <a:accent4>
        <a:srgbClr val="9061A5"/>
      </a:accent4>
      <a:accent5>
        <a:srgbClr val="F9C31E"/>
      </a:accent5>
      <a:accent6>
        <a:srgbClr val="D9522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3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E27EC3-DB5B-453D-9C62-BEA946FAE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F4C84D-1C9F-4AFE-A568-B2278D8EFE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8A839F-4424-42E2-8A1C-1798C2BF3003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1137</Words>
  <Application>Microsoft Office PowerPoint</Application>
  <PresentationFormat>On-screen Show (16:9)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Microsoft JhengHei</vt:lpstr>
      <vt:lpstr>Microsoft JhengHei</vt:lpstr>
      <vt:lpstr>Arial</vt:lpstr>
      <vt:lpstr>Calibri</vt:lpstr>
      <vt:lpstr>Times New Roman</vt:lpstr>
      <vt:lpstr>Office Theme</vt:lpstr>
      <vt:lpstr>PowerPoint Presentation</vt:lpstr>
      <vt:lpstr>個人持牌人的牌照如因不再獲任何主事人委任而暫時吊銷，應如何計算所需的持續專業培訓時數？</vt:lpstr>
      <vt:lpstr>個人持牌人的牌照如因不再獲任何主事人委任而暫時吊銷，應如何計算所需的持續專業培訓時數？</vt:lpstr>
      <vt:lpstr>個人持牌人的牌照如因不再獲任何主事人委任而暫時吊銷，應如何計算所需的持續專業培訓時數？</vt:lpstr>
      <vt:lpstr>個人持牌人的牌照如因不再獲任何主事人委任而暫時吊銷，應如何計算所需的持續專業培訓時數？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Tse</dc:creator>
  <cp:lastModifiedBy>Pete Tse</cp:lastModifiedBy>
  <cp:revision>150</cp:revision>
  <dcterms:created xsi:type="dcterms:W3CDTF">2019-08-16T08:46:05Z</dcterms:created>
  <dcterms:modified xsi:type="dcterms:W3CDTF">2021-06-23T09:25:00Z</dcterms:modified>
</cp:coreProperties>
</file>